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F5AF1-7F9F-4132-BCB4-1DC4CCDE91FF}" type="doc">
      <dgm:prSet loTypeId="urn:microsoft.com/office/officeart/2005/8/layout/hierarchy2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7C1DE426-D636-4AFA-94B0-55B970F48ACE}">
      <dgm:prSet phldrT="[Text]"/>
      <dgm:spPr/>
      <dgm:t>
        <a:bodyPr/>
        <a:lstStyle/>
        <a:p>
          <a:r>
            <a:rPr lang="en-CA" dirty="0"/>
            <a:t>CNC-Plotter</a:t>
          </a:r>
        </a:p>
      </dgm:t>
    </dgm:pt>
    <dgm:pt modelId="{447E9735-BD19-4640-BB27-431229E51A70}" type="parTrans" cxnId="{7AAD9699-D9A7-4778-B3D9-183B40CA365A}">
      <dgm:prSet/>
      <dgm:spPr/>
      <dgm:t>
        <a:bodyPr/>
        <a:lstStyle/>
        <a:p>
          <a:endParaRPr lang="en-CA"/>
        </a:p>
      </dgm:t>
    </dgm:pt>
    <dgm:pt modelId="{D21BBE00-B871-4148-8934-18FB7AAD3DF5}" type="sibTrans" cxnId="{7AAD9699-D9A7-4778-B3D9-183B40CA365A}">
      <dgm:prSet/>
      <dgm:spPr/>
      <dgm:t>
        <a:bodyPr/>
        <a:lstStyle/>
        <a:p>
          <a:endParaRPr lang="en-CA"/>
        </a:p>
      </dgm:t>
    </dgm:pt>
    <dgm:pt modelId="{1149C211-4EE9-4E98-A8B1-8AFB0DB918B6}">
      <dgm:prSet phldrT="[Text]"/>
      <dgm:spPr/>
      <dgm:t>
        <a:bodyPr/>
        <a:lstStyle/>
        <a:p>
          <a:r>
            <a:rPr lang="en-CA" dirty="0"/>
            <a:t>X-Axis Assembly</a:t>
          </a:r>
        </a:p>
      </dgm:t>
    </dgm:pt>
    <dgm:pt modelId="{DE880E15-D81E-4580-80FB-F7CA002D8716}" type="parTrans" cxnId="{1949F022-323E-46D5-8420-DB51503416B5}">
      <dgm:prSet/>
      <dgm:spPr/>
      <dgm:t>
        <a:bodyPr/>
        <a:lstStyle/>
        <a:p>
          <a:endParaRPr lang="en-CA" dirty="0"/>
        </a:p>
      </dgm:t>
    </dgm:pt>
    <dgm:pt modelId="{14ABC4FF-A0C8-4CDA-B524-2C8AAF6025CC}" type="sibTrans" cxnId="{1949F022-323E-46D5-8420-DB51503416B5}">
      <dgm:prSet/>
      <dgm:spPr/>
      <dgm:t>
        <a:bodyPr/>
        <a:lstStyle/>
        <a:p>
          <a:endParaRPr lang="en-CA"/>
        </a:p>
      </dgm:t>
    </dgm:pt>
    <dgm:pt modelId="{D5C536FA-7D57-4106-BF82-EABF000CB639}">
      <dgm:prSet phldrT="[Text]"/>
      <dgm:spPr/>
      <dgm:t>
        <a:bodyPr/>
        <a:lstStyle/>
        <a:p>
          <a:r>
            <a:rPr lang="en-CA" dirty="0"/>
            <a:t>Y-Axis Assembly</a:t>
          </a:r>
        </a:p>
      </dgm:t>
    </dgm:pt>
    <dgm:pt modelId="{2E097046-C4FF-4E94-898F-6655D47122F2}" type="parTrans" cxnId="{F1189C9D-8766-4992-97DC-A31D3398B755}">
      <dgm:prSet/>
      <dgm:spPr/>
      <dgm:t>
        <a:bodyPr/>
        <a:lstStyle/>
        <a:p>
          <a:endParaRPr lang="en-CA" dirty="0"/>
        </a:p>
      </dgm:t>
    </dgm:pt>
    <dgm:pt modelId="{B3CE51FF-ED9B-45FB-A1E9-D5D0C562DFE5}" type="sibTrans" cxnId="{F1189C9D-8766-4992-97DC-A31D3398B755}">
      <dgm:prSet/>
      <dgm:spPr/>
      <dgm:t>
        <a:bodyPr/>
        <a:lstStyle/>
        <a:p>
          <a:endParaRPr lang="en-CA"/>
        </a:p>
      </dgm:t>
    </dgm:pt>
    <dgm:pt modelId="{36B3BDB3-2E34-4975-882F-8831D93AC78B}">
      <dgm:prSet phldrT="[Text]"/>
      <dgm:spPr/>
      <dgm:t>
        <a:bodyPr/>
        <a:lstStyle/>
        <a:p>
          <a:r>
            <a:rPr lang="en-CA" dirty="0"/>
            <a:t>Pen holder Assembly</a:t>
          </a:r>
        </a:p>
      </dgm:t>
    </dgm:pt>
    <dgm:pt modelId="{43920591-392F-435C-99C7-64F0AB38E6DA}" type="parTrans" cxnId="{E9E2C5A6-2AEF-44F7-8ADD-F6AC0B8B7A52}">
      <dgm:prSet/>
      <dgm:spPr/>
      <dgm:t>
        <a:bodyPr/>
        <a:lstStyle/>
        <a:p>
          <a:endParaRPr lang="en-CA" dirty="0"/>
        </a:p>
      </dgm:t>
    </dgm:pt>
    <dgm:pt modelId="{0B2F46CF-93E0-4B33-8576-C4FBC10EAE10}" type="sibTrans" cxnId="{E9E2C5A6-2AEF-44F7-8ADD-F6AC0B8B7A52}">
      <dgm:prSet/>
      <dgm:spPr/>
      <dgm:t>
        <a:bodyPr/>
        <a:lstStyle/>
        <a:p>
          <a:endParaRPr lang="en-CA"/>
        </a:p>
      </dgm:t>
    </dgm:pt>
    <dgm:pt modelId="{B2A71B73-7790-42B9-8021-A0D9E7F9F10E}">
      <dgm:prSet/>
      <dgm:spPr/>
      <dgm:t>
        <a:bodyPr/>
        <a:lstStyle/>
        <a:p>
          <a:r>
            <a:rPr lang="en-CA" dirty="0"/>
            <a:t>Servo motor and holder</a:t>
          </a:r>
        </a:p>
      </dgm:t>
    </dgm:pt>
    <dgm:pt modelId="{AA7A5685-560C-4193-87A5-D64FD2123E6A}" type="parTrans" cxnId="{D714BE20-FB9B-4EFB-9158-0813FBE751E6}">
      <dgm:prSet/>
      <dgm:spPr/>
      <dgm:t>
        <a:bodyPr/>
        <a:lstStyle/>
        <a:p>
          <a:endParaRPr lang="en-CA" dirty="0"/>
        </a:p>
      </dgm:t>
    </dgm:pt>
    <dgm:pt modelId="{2276EA29-8DDB-476F-A26F-80D1DE6CA73F}" type="sibTrans" cxnId="{D714BE20-FB9B-4EFB-9158-0813FBE751E6}">
      <dgm:prSet/>
      <dgm:spPr/>
      <dgm:t>
        <a:bodyPr/>
        <a:lstStyle/>
        <a:p>
          <a:endParaRPr lang="en-CA"/>
        </a:p>
      </dgm:t>
    </dgm:pt>
    <dgm:pt modelId="{F93FF8A2-D746-4906-BD61-6D8DCFAAFEB1}">
      <dgm:prSet/>
      <dgm:spPr/>
      <dgm:t>
        <a:bodyPr/>
        <a:lstStyle/>
        <a:p>
          <a:r>
            <a:rPr lang="en-CA" dirty="0"/>
            <a:t>Y-Axis rack and rods</a:t>
          </a:r>
        </a:p>
      </dgm:t>
    </dgm:pt>
    <dgm:pt modelId="{F2F15AE1-98AC-4996-BBC4-A0CEBB723DC6}" type="parTrans" cxnId="{D8D4F1BB-6417-4BA4-8A8F-FCD235455301}">
      <dgm:prSet/>
      <dgm:spPr/>
      <dgm:t>
        <a:bodyPr/>
        <a:lstStyle/>
        <a:p>
          <a:endParaRPr lang="en-CA" dirty="0"/>
        </a:p>
      </dgm:t>
    </dgm:pt>
    <dgm:pt modelId="{3F1D7977-6139-4304-BB02-5787D5CD11DD}" type="sibTrans" cxnId="{D8D4F1BB-6417-4BA4-8A8F-FCD235455301}">
      <dgm:prSet/>
      <dgm:spPr/>
      <dgm:t>
        <a:bodyPr/>
        <a:lstStyle/>
        <a:p>
          <a:endParaRPr lang="en-CA"/>
        </a:p>
      </dgm:t>
    </dgm:pt>
    <dgm:pt modelId="{E3B915CB-BD22-49B6-980A-B9B1D6D89F60}">
      <dgm:prSet/>
      <dgm:spPr/>
      <dgm:t>
        <a:bodyPr/>
        <a:lstStyle/>
        <a:p>
          <a:r>
            <a:rPr lang="en-CA" dirty="0"/>
            <a:t>Pen and Pen holder</a:t>
          </a:r>
        </a:p>
      </dgm:t>
    </dgm:pt>
    <dgm:pt modelId="{C6EFB23F-34FA-46C9-B533-47CBF5B1EDB6}" type="parTrans" cxnId="{9D15E94F-FF9E-4828-A8AC-22DA26746FD4}">
      <dgm:prSet/>
      <dgm:spPr/>
      <dgm:t>
        <a:bodyPr/>
        <a:lstStyle/>
        <a:p>
          <a:endParaRPr lang="en-CA" dirty="0"/>
        </a:p>
      </dgm:t>
    </dgm:pt>
    <dgm:pt modelId="{5D1EDF91-5633-4406-AF9A-1D2A35B7EBB0}" type="sibTrans" cxnId="{9D15E94F-FF9E-4828-A8AC-22DA26746FD4}">
      <dgm:prSet/>
      <dgm:spPr/>
      <dgm:t>
        <a:bodyPr/>
        <a:lstStyle/>
        <a:p>
          <a:endParaRPr lang="en-CA"/>
        </a:p>
      </dgm:t>
    </dgm:pt>
    <dgm:pt modelId="{31C32B0B-1457-49AE-8DA3-B0DD048D3208}">
      <dgm:prSet/>
      <dgm:spPr/>
      <dgm:t>
        <a:bodyPr/>
        <a:lstStyle/>
        <a:p>
          <a:r>
            <a:rPr lang="en-CA" dirty="0"/>
            <a:t>X-Axis Rack and rods</a:t>
          </a:r>
        </a:p>
      </dgm:t>
    </dgm:pt>
    <dgm:pt modelId="{015F1700-AD24-4054-99B4-4715967039E2}" type="parTrans" cxnId="{F25F0D78-731F-4EED-A44D-D2029C25DC4D}">
      <dgm:prSet/>
      <dgm:spPr/>
      <dgm:t>
        <a:bodyPr/>
        <a:lstStyle/>
        <a:p>
          <a:endParaRPr lang="en-CA" dirty="0"/>
        </a:p>
      </dgm:t>
    </dgm:pt>
    <dgm:pt modelId="{67213FA6-6A99-4D2A-9803-8A46CC6EE43A}" type="sibTrans" cxnId="{F25F0D78-731F-4EED-A44D-D2029C25DC4D}">
      <dgm:prSet/>
      <dgm:spPr/>
      <dgm:t>
        <a:bodyPr/>
        <a:lstStyle/>
        <a:p>
          <a:endParaRPr lang="en-CA"/>
        </a:p>
      </dgm:t>
    </dgm:pt>
    <dgm:pt modelId="{8A6B7B31-B253-4862-8D25-2BDB6727291A}">
      <dgm:prSet/>
      <dgm:spPr/>
      <dgm:t>
        <a:bodyPr/>
        <a:lstStyle/>
        <a:p>
          <a:r>
            <a:rPr lang="en-CA" dirty="0"/>
            <a:t>Base</a:t>
          </a:r>
        </a:p>
      </dgm:t>
    </dgm:pt>
    <dgm:pt modelId="{E9A8E56D-B4E0-4893-A563-ADF4D703370F}" type="parTrans" cxnId="{F4446D8F-85CD-4648-8775-19B90C806D4F}">
      <dgm:prSet/>
      <dgm:spPr/>
      <dgm:t>
        <a:bodyPr/>
        <a:lstStyle/>
        <a:p>
          <a:endParaRPr lang="en-CA" dirty="0"/>
        </a:p>
      </dgm:t>
    </dgm:pt>
    <dgm:pt modelId="{80A5B427-3C5E-4A3E-B364-E74EB2ACD9DA}" type="sibTrans" cxnId="{F4446D8F-85CD-4648-8775-19B90C806D4F}">
      <dgm:prSet/>
      <dgm:spPr/>
      <dgm:t>
        <a:bodyPr/>
        <a:lstStyle/>
        <a:p>
          <a:endParaRPr lang="en-CA"/>
        </a:p>
      </dgm:t>
    </dgm:pt>
    <dgm:pt modelId="{75E7B4E1-92EB-4641-A3E7-1BF37D76E7CF}">
      <dgm:prSet/>
      <dgm:spPr/>
      <dgm:t>
        <a:bodyPr/>
        <a:lstStyle/>
        <a:p>
          <a:r>
            <a:rPr lang="en-CA" dirty="0"/>
            <a:t>Pinions</a:t>
          </a:r>
        </a:p>
      </dgm:t>
    </dgm:pt>
    <dgm:pt modelId="{01707246-2BF2-4C1E-BB69-F3646BCF3EE7}" type="parTrans" cxnId="{A880A24C-EFF0-4E87-8161-D9A5C987B763}">
      <dgm:prSet/>
      <dgm:spPr/>
      <dgm:t>
        <a:bodyPr/>
        <a:lstStyle/>
        <a:p>
          <a:endParaRPr lang="en-CA" dirty="0"/>
        </a:p>
      </dgm:t>
    </dgm:pt>
    <dgm:pt modelId="{E4531B59-E1B9-480E-B81A-152341FB2BF4}" type="sibTrans" cxnId="{A880A24C-EFF0-4E87-8161-D9A5C987B763}">
      <dgm:prSet/>
      <dgm:spPr/>
      <dgm:t>
        <a:bodyPr/>
        <a:lstStyle/>
        <a:p>
          <a:endParaRPr lang="en-CA"/>
        </a:p>
      </dgm:t>
    </dgm:pt>
    <dgm:pt modelId="{6C11CA2E-8796-422F-B6D1-DC8BB505CE90}">
      <dgm:prSet/>
      <dgm:spPr/>
      <dgm:t>
        <a:bodyPr/>
        <a:lstStyle/>
        <a:p>
          <a:r>
            <a:rPr lang="en-CA" dirty="0"/>
            <a:t>Electrical Module</a:t>
          </a:r>
        </a:p>
      </dgm:t>
    </dgm:pt>
    <dgm:pt modelId="{6033ECBF-E01B-4E9C-9B14-9CED568E79D3}" type="parTrans" cxnId="{9C9A176E-A8D8-4EB9-99E4-9E56EE2C2E29}">
      <dgm:prSet/>
      <dgm:spPr/>
      <dgm:t>
        <a:bodyPr/>
        <a:lstStyle/>
        <a:p>
          <a:endParaRPr lang="en-CA" dirty="0"/>
        </a:p>
      </dgm:t>
    </dgm:pt>
    <dgm:pt modelId="{AE34AE05-F609-48EE-A6A9-57A24290EFF6}" type="sibTrans" cxnId="{9C9A176E-A8D8-4EB9-99E4-9E56EE2C2E29}">
      <dgm:prSet/>
      <dgm:spPr/>
      <dgm:t>
        <a:bodyPr/>
        <a:lstStyle/>
        <a:p>
          <a:endParaRPr lang="en-CA"/>
        </a:p>
      </dgm:t>
    </dgm:pt>
    <dgm:pt modelId="{1AA30780-C54D-456D-8A66-B88CF9E27317}">
      <dgm:prSet phldrT="[Text]"/>
      <dgm:spPr/>
      <dgm:t>
        <a:bodyPr/>
        <a:lstStyle/>
        <a:p>
          <a:r>
            <a:rPr lang="en-CA" dirty="0"/>
            <a:t>Slider block</a:t>
          </a:r>
        </a:p>
      </dgm:t>
    </dgm:pt>
    <dgm:pt modelId="{28CC463D-0AE2-4F5A-9094-338BC9E07BEA}" type="parTrans" cxnId="{1923B9EC-1D24-437C-9D69-92E0AA93CD99}">
      <dgm:prSet/>
      <dgm:spPr/>
      <dgm:t>
        <a:bodyPr/>
        <a:lstStyle/>
        <a:p>
          <a:endParaRPr lang="en-US" dirty="0"/>
        </a:p>
      </dgm:t>
    </dgm:pt>
    <dgm:pt modelId="{D9CB4825-9615-4FAB-9A70-F30E7936F50A}" type="sibTrans" cxnId="{1923B9EC-1D24-437C-9D69-92E0AA93CD99}">
      <dgm:prSet/>
      <dgm:spPr/>
      <dgm:t>
        <a:bodyPr/>
        <a:lstStyle/>
        <a:p>
          <a:endParaRPr lang="en-US"/>
        </a:p>
      </dgm:t>
    </dgm:pt>
    <dgm:pt modelId="{9494E2C1-F9E9-45CA-BE0A-ACD792301B24}">
      <dgm:prSet/>
      <dgm:spPr/>
      <dgm:t>
        <a:bodyPr/>
        <a:lstStyle/>
        <a:p>
          <a:r>
            <a:rPr lang="en-US" dirty="0" smtClean="0"/>
            <a:t>Bearings</a:t>
          </a:r>
          <a:endParaRPr lang="en-US" dirty="0"/>
        </a:p>
      </dgm:t>
    </dgm:pt>
    <dgm:pt modelId="{98818666-F02E-484C-B065-4B8747FDDD55}" type="parTrans" cxnId="{5CCF5460-B182-4B8D-ACDD-0D3DF0C24D9D}">
      <dgm:prSet/>
      <dgm:spPr/>
      <dgm:t>
        <a:bodyPr/>
        <a:lstStyle/>
        <a:p>
          <a:endParaRPr lang="en-US" dirty="0"/>
        </a:p>
      </dgm:t>
    </dgm:pt>
    <dgm:pt modelId="{E2D6711D-9A11-4610-87FC-A60751F982AA}" type="sibTrans" cxnId="{5CCF5460-B182-4B8D-ACDD-0D3DF0C24D9D}">
      <dgm:prSet/>
      <dgm:spPr/>
      <dgm:t>
        <a:bodyPr/>
        <a:lstStyle/>
        <a:p>
          <a:endParaRPr lang="en-US"/>
        </a:p>
      </dgm:t>
    </dgm:pt>
    <dgm:pt modelId="{75D33FC1-ECE8-46F4-92B0-9BB0B7F3D94D}">
      <dgm:prSet/>
      <dgm:spPr/>
      <dgm:t>
        <a:bodyPr/>
        <a:lstStyle/>
        <a:p>
          <a:r>
            <a:rPr lang="en-CA" dirty="0"/>
            <a:t>Threaded inserts</a:t>
          </a:r>
        </a:p>
      </dgm:t>
    </dgm:pt>
    <dgm:pt modelId="{273ECC17-59A1-461F-96BE-57FF0D4989F6}" type="parTrans" cxnId="{39B79CF1-EE63-4882-9BBD-F94B03945EDC}">
      <dgm:prSet/>
      <dgm:spPr/>
      <dgm:t>
        <a:bodyPr/>
        <a:lstStyle/>
        <a:p>
          <a:endParaRPr lang="en-US" dirty="0"/>
        </a:p>
      </dgm:t>
    </dgm:pt>
    <dgm:pt modelId="{BA693BF7-1F22-4578-B8F7-DC99F1E178AA}" type="sibTrans" cxnId="{39B79CF1-EE63-4882-9BBD-F94B03945EDC}">
      <dgm:prSet/>
      <dgm:spPr/>
      <dgm:t>
        <a:bodyPr/>
        <a:lstStyle/>
        <a:p>
          <a:endParaRPr lang="en-US"/>
        </a:p>
      </dgm:t>
    </dgm:pt>
    <dgm:pt modelId="{8AEAEB30-2876-4C63-BF24-95524B4BD6C2}">
      <dgm:prSet/>
      <dgm:spPr/>
      <dgm:t>
        <a:bodyPr/>
        <a:lstStyle/>
        <a:p>
          <a:r>
            <a:rPr lang="en-CA" dirty="0"/>
            <a:t>Stepper Motors Assembly</a:t>
          </a:r>
        </a:p>
      </dgm:t>
    </dgm:pt>
    <dgm:pt modelId="{91D8530C-1B24-47CE-BD8A-CD4A4F195DD3}" type="parTrans" cxnId="{5C1A21F6-177B-421C-AC22-6F50B995FFC4}">
      <dgm:prSet/>
      <dgm:spPr/>
      <dgm:t>
        <a:bodyPr/>
        <a:lstStyle/>
        <a:p>
          <a:endParaRPr lang="en-US" dirty="0"/>
        </a:p>
      </dgm:t>
    </dgm:pt>
    <dgm:pt modelId="{6B2E8271-9E75-4D2C-927F-6BC29B63C024}" type="sibTrans" cxnId="{5C1A21F6-177B-421C-AC22-6F50B995FFC4}">
      <dgm:prSet/>
      <dgm:spPr/>
      <dgm:t>
        <a:bodyPr/>
        <a:lstStyle/>
        <a:p>
          <a:endParaRPr lang="en-US"/>
        </a:p>
      </dgm:t>
    </dgm:pt>
    <dgm:pt modelId="{78344E09-3750-4485-ABA5-22BDC6EDC731}">
      <dgm:prSet/>
      <dgm:spPr/>
      <dgm:t>
        <a:bodyPr/>
        <a:lstStyle/>
        <a:p>
          <a:r>
            <a:rPr lang="en-CA" dirty="0"/>
            <a:t>Stepper Motors</a:t>
          </a:r>
        </a:p>
      </dgm:t>
    </dgm:pt>
    <dgm:pt modelId="{931ABED5-9EB8-4BC1-A0AA-A9554D37E85B}" type="parTrans" cxnId="{569E8597-B07B-4830-B6A7-EF19ADDE16A1}">
      <dgm:prSet/>
      <dgm:spPr/>
      <dgm:t>
        <a:bodyPr/>
        <a:lstStyle/>
        <a:p>
          <a:endParaRPr lang="en-US" dirty="0"/>
        </a:p>
      </dgm:t>
    </dgm:pt>
    <dgm:pt modelId="{BCCAD6F3-6E5E-4AE3-ACAC-D1B5FE806C08}" type="sibTrans" cxnId="{569E8597-B07B-4830-B6A7-EF19ADDE16A1}">
      <dgm:prSet/>
      <dgm:spPr/>
      <dgm:t>
        <a:bodyPr/>
        <a:lstStyle/>
        <a:p>
          <a:endParaRPr lang="en-US"/>
        </a:p>
      </dgm:t>
    </dgm:pt>
    <dgm:pt modelId="{963557BC-8F9C-4680-8767-CBD455809D9C}">
      <dgm:prSet/>
      <dgm:spPr/>
      <dgm:t>
        <a:bodyPr/>
        <a:lstStyle/>
        <a:p>
          <a:r>
            <a:rPr lang="en-CA" dirty="0"/>
            <a:t>Motor holders and bushings</a:t>
          </a:r>
        </a:p>
      </dgm:t>
    </dgm:pt>
    <dgm:pt modelId="{BE3A5BF5-C275-485D-91F6-44F7B583ECD8}" type="parTrans" cxnId="{6E609F6C-26E9-457C-9CD4-2F8F340E71E5}">
      <dgm:prSet/>
      <dgm:spPr/>
      <dgm:t>
        <a:bodyPr/>
        <a:lstStyle/>
        <a:p>
          <a:endParaRPr lang="en-US" dirty="0"/>
        </a:p>
      </dgm:t>
    </dgm:pt>
    <dgm:pt modelId="{7A0CB5B4-4C5D-4EE5-8E7F-A30BC8C8E09D}" type="sibTrans" cxnId="{6E609F6C-26E9-457C-9CD4-2F8F340E71E5}">
      <dgm:prSet/>
      <dgm:spPr/>
      <dgm:t>
        <a:bodyPr/>
        <a:lstStyle/>
        <a:p>
          <a:endParaRPr lang="en-US"/>
        </a:p>
      </dgm:t>
    </dgm:pt>
    <dgm:pt modelId="{DF335736-69FE-4ED7-82E8-36AA8B091BDE}" type="pres">
      <dgm:prSet presAssocID="{712F5AF1-7F9F-4132-BCB4-1DC4CCDE91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466113-BAE4-43FD-BFA2-CE2539C380F4}" type="pres">
      <dgm:prSet presAssocID="{7C1DE426-D636-4AFA-94B0-55B970F48ACE}" presName="root1" presStyleCnt="0"/>
      <dgm:spPr/>
      <dgm:t>
        <a:bodyPr/>
        <a:lstStyle/>
        <a:p>
          <a:endParaRPr lang="en-US"/>
        </a:p>
      </dgm:t>
    </dgm:pt>
    <dgm:pt modelId="{553037D7-B0CD-45D5-9E4C-E68BFDD41442}" type="pres">
      <dgm:prSet presAssocID="{7C1DE426-D636-4AFA-94B0-55B970F48AC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011F71-0D7E-4765-8F27-AC581CF4C950}" type="pres">
      <dgm:prSet presAssocID="{7C1DE426-D636-4AFA-94B0-55B970F48ACE}" presName="level2hierChild" presStyleCnt="0"/>
      <dgm:spPr/>
      <dgm:t>
        <a:bodyPr/>
        <a:lstStyle/>
        <a:p>
          <a:endParaRPr lang="en-US"/>
        </a:p>
      </dgm:t>
    </dgm:pt>
    <dgm:pt modelId="{5BA81927-F0AA-4822-AA6C-66139B690F9C}" type="pres">
      <dgm:prSet presAssocID="{DE880E15-D81E-4580-80FB-F7CA002D8716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AB46BFE8-D479-43CF-B168-B52B8A0281D2}" type="pres">
      <dgm:prSet presAssocID="{DE880E15-D81E-4580-80FB-F7CA002D8716}" presName="connTx" presStyleLbl="parChTrans1D2" presStyleIdx="0" presStyleCnt="4"/>
      <dgm:spPr/>
      <dgm:t>
        <a:bodyPr/>
        <a:lstStyle/>
        <a:p>
          <a:endParaRPr lang="en-US"/>
        </a:p>
      </dgm:t>
    </dgm:pt>
    <dgm:pt modelId="{CE3B16F6-C468-472F-9CE5-3F3F231C9172}" type="pres">
      <dgm:prSet presAssocID="{1149C211-4EE9-4E98-A8B1-8AFB0DB918B6}" presName="root2" presStyleCnt="0"/>
      <dgm:spPr/>
      <dgm:t>
        <a:bodyPr/>
        <a:lstStyle/>
        <a:p>
          <a:endParaRPr lang="en-US"/>
        </a:p>
      </dgm:t>
    </dgm:pt>
    <dgm:pt modelId="{695979AD-8060-4910-9AEF-68B5D306151C}" type="pres">
      <dgm:prSet presAssocID="{1149C211-4EE9-4E98-A8B1-8AFB0DB918B6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D0A0E9-A0E6-4E78-B8CA-F743EF8BE8DF}" type="pres">
      <dgm:prSet presAssocID="{1149C211-4EE9-4E98-A8B1-8AFB0DB918B6}" presName="level3hierChild" presStyleCnt="0"/>
      <dgm:spPr/>
      <dgm:t>
        <a:bodyPr/>
        <a:lstStyle/>
        <a:p>
          <a:endParaRPr lang="en-US"/>
        </a:p>
      </dgm:t>
    </dgm:pt>
    <dgm:pt modelId="{A6C1AE6A-E505-4BC3-BABF-0AA092B0A844}" type="pres">
      <dgm:prSet presAssocID="{01707246-2BF2-4C1E-BB69-F3646BCF3EE7}" presName="conn2-1" presStyleLbl="parChTrans1D3" presStyleIdx="0" presStyleCnt="8"/>
      <dgm:spPr/>
      <dgm:t>
        <a:bodyPr/>
        <a:lstStyle/>
        <a:p>
          <a:endParaRPr lang="en-US"/>
        </a:p>
      </dgm:t>
    </dgm:pt>
    <dgm:pt modelId="{81AB0390-C79D-49E7-AF0A-34A9263CF697}" type="pres">
      <dgm:prSet presAssocID="{01707246-2BF2-4C1E-BB69-F3646BCF3EE7}" presName="connTx" presStyleLbl="parChTrans1D3" presStyleIdx="0" presStyleCnt="8"/>
      <dgm:spPr/>
      <dgm:t>
        <a:bodyPr/>
        <a:lstStyle/>
        <a:p>
          <a:endParaRPr lang="en-US"/>
        </a:p>
      </dgm:t>
    </dgm:pt>
    <dgm:pt modelId="{9BB1E75B-45BC-43AC-ACDB-6C359D7800AB}" type="pres">
      <dgm:prSet presAssocID="{75E7B4E1-92EB-4641-A3E7-1BF37D76E7CF}" presName="root2" presStyleCnt="0"/>
      <dgm:spPr/>
      <dgm:t>
        <a:bodyPr/>
        <a:lstStyle/>
        <a:p>
          <a:endParaRPr lang="en-US"/>
        </a:p>
      </dgm:t>
    </dgm:pt>
    <dgm:pt modelId="{7E3A751F-AB39-4741-BD55-D3272A3D65AB}" type="pres">
      <dgm:prSet presAssocID="{75E7B4E1-92EB-4641-A3E7-1BF37D76E7CF}" presName="LevelTwoTextNode" presStyleLbl="node3" presStyleIdx="0" presStyleCnt="8" custScaleY="467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354F3E-8CF0-491F-A5FD-6DD60AADC766}" type="pres">
      <dgm:prSet presAssocID="{75E7B4E1-92EB-4641-A3E7-1BF37D76E7CF}" presName="level3hierChild" presStyleCnt="0"/>
      <dgm:spPr/>
      <dgm:t>
        <a:bodyPr/>
        <a:lstStyle/>
        <a:p>
          <a:endParaRPr lang="en-US"/>
        </a:p>
      </dgm:t>
    </dgm:pt>
    <dgm:pt modelId="{1C4E09A6-E8BB-4148-BB27-91CB940BA0ED}" type="pres">
      <dgm:prSet presAssocID="{015F1700-AD24-4054-99B4-4715967039E2}" presName="conn2-1" presStyleLbl="parChTrans1D3" presStyleIdx="1" presStyleCnt="8"/>
      <dgm:spPr/>
      <dgm:t>
        <a:bodyPr/>
        <a:lstStyle/>
        <a:p>
          <a:endParaRPr lang="en-US"/>
        </a:p>
      </dgm:t>
    </dgm:pt>
    <dgm:pt modelId="{F80D9C91-384F-4F41-A857-13354B3D6897}" type="pres">
      <dgm:prSet presAssocID="{015F1700-AD24-4054-99B4-4715967039E2}" presName="connTx" presStyleLbl="parChTrans1D3" presStyleIdx="1" presStyleCnt="8"/>
      <dgm:spPr/>
      <dgm:t>
        <a:bodyPr/>
        <a:lstStyle/>
        <a:p>
          <a:endParaRPr lang="en-US"/>
        </a:p>
      </dgm:t>
    </dgm:pt>
    <dgm:pt modelId="{E3BA8387-C8D0-48F1-BB58-EB18AF22DC28}" type="pres">
      <dgm:prSet presAssocID="{31C32B0B-1457-49AE-8DA3-B0DD048D3208}" presName="root2" presStyleCnt="0"/>
      <dgm:spPr/>
      <dgm:t>
        <a:bodyPr/>
        <a:lstStyle/>
        <a:p>
          <a:endParaRPr lang="en-US"/>
        </a:p>
      </dgm:t>
    </dgm:pt>
    <dgm:pt modelId="{A29B1BB2-8749-4B0C-AB0E-8308D93EEC5B}" type="pres">
      <dgm:prSet presAssocID="{31C32B0B-1457-49AE-8DA3-B0DD048D3208}" presName="LevelTwoTextNode" presStyleLbl="node3" presStyleIdx="1" presStyleCnt="8" custScaleY="658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D3753-8A64-4583-B624-6BF649A18AEA}" type="pres">
      <dgm:prSet presAssocID="{31C32B0B-1457-49AE-8DA3-B0DD048D3208}" presName="level3hierChild" presStyleCnt="0"/>
      <dgm:spPr/>
      <dgm:t>
        <a:bodyPr/>
        <a:lstStyle/>
        <a:p>
          <a:endParaRPr lang="en-US"/>
        </a:p>
      </dgm:t>
    </dgm:pt>
    <dgm:pt modelId="{B0BC6939-9ABC-46F7-9CA0-66F005DABFEA}" type="pres">
      <dgm:prSet presAssocID="{E9A8E56D-B4E0-4893-A563-ADF4D703370F}" presName="conn2-1" presStyleLbl="parChTrans1D3" presStyleIdx="2" presStyleCnt="8"/>
      <dgm:spPr/>
      <dgm:t>
        <a:bodyPr/>
        <a:lstStyle/>
        <a:p>
          <a:endParaRPr lang="en-US"/>
        </a:p>
      </dgm:t>
    </dgm:pt>
    <dgm:pt modelId="{6F63B4EE-5DBC-494C-BF06-3EA828A782B4}" type="pres">
      <dgm:prSet presAssocID="{E9A8E56D-B4E0-4893-A563-ADF4D703370F}" presName="connTx" presStyleLbl="parChTrans1D3" presStyleIdx="2" presStyleCnt="8"/>
      <dgm:spPr/>
      <dgm:t>
        <a:bodyPr/>
        <a:lstStyle/>
        <a:p>
          <a:endParaRPr lang="en-US"/>
        </a:p>
      </dgm:t>
    </dgm:pt>
    <dgm:pt modelId="{145A1A20-A55D-4AC3-B8F1-35A52EA24CF7}" type="pres">
      <dgm:prSet presAssocID="{8A6B7B31-B253-4862-8D25-2BDB6727291A}" presName="root2" presStyleCnt="0"/>
      <dgm:spPr/>
      <dgm:t>
        <a:bodyPr/>
        <a:lstStyle/>
        <a:p>
          <a:endParaRPr lang="en-US"/>
        </a:p>
      </dgm:t>
    </dgm:pt>
    <dgm:pt modelId="{2CB657EC-6A72-4944-8ACC-FF7A8CE728E0}" type="pres">
      <dgm:prSet presAssocID="{8A6B7B31-B253-4862-8D25-2BDB6727291A}" presName="LevelTwoTextNode" presStyleLbl="node3" presStyleIdx="2" presStyleCnt="8" custScaleY="436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8CEB2A-56CF-42DA-B5E3-9E384BDA56DD}" type="pres">
      <dgm:prSet presAssocID="{8A6B7B31-B253-4862-8D25-2BDB6727291A}" presName="level3hierChild" presStyleCnt="0"/>
      <dgm:spPr/>
      <dgm:t>
        <a:bodyPr/>
        <a:lstStyle/>
        <a:p>
          <a:endParaRPr lang="en-US"/>
        </a:p>
      </dgm:t>
    </dgm:pt>
    <dgm:pt modelId="{A63980B1-1431-4692-A9DD-4BD7D9A9D6D7}" type="pres">
      <dgm:prSet presAssocID="{2E097046-C4FF-4E94-898F-6655D47122F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93AD9BC3-6847-404E-A8C5-B268B5067DCC}" type="pres">
      <dgm:prSet presAssocID="{2E097046-C4FF-4E94-898F-6655D47122F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0CE031D7-A379-45FE-95BC-4FD014645FC1}" type="pres">
      <dgm:prSet presAssocID="{D5C536FA-7D57-4106-BF82-EABF000CB639}" presName="root2" presStyleCnt="0"/>
      <dgm:spPr/>
      <dgm:t>
        <a:bodyPr/>
        <a:lstStyle/>
        <a:p>
          <a:endParaRPr lang="en-US"/>
        </a:p>
      </dgm:t>
    </dgm:pt>
    <dgm:pt modelId="{C27EDBDB-5FAB-418F-A9FC-75040C2077A4}" type="pres">
      <dgm:prSet presAssocID="{D5C536FA-7D57-4106-BF82-EABF000CB639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C22595-2E86-4E1E-9BE4-73B8B62EC26F}" type="pres">
      <dgm:prSet presAssocID="{D5C536FA-7D57-4106-BF82-EABF000CB639}" presName="level3hierChild" presStyleCnt="0"/>
      <dgm:spPr/>
      <dgm:t>
        <a:bodyPr/>
        <a:lstStyle/>
        <a:p>
          <a:endParaRPr lang="en-US"/>
        </a:p>
      </dgm:t>
    </dgm:pt>
    <dgm:pt modelId="{0C4D79A8-5375-465B-B15E-291D56D3F1A9}" type="pres">
      <dgm:prSet presAssocID="{43920591-392F-435C-99C7-64F0AB38E6DA}" presName="conn2-1" presStyleLbl="parChTrans1D3" presStyleIdx="3" presStyleCnt="8"/>
      <dgm:spPr/>
      <dgm:t>
        <a:bodyPr/>
        <a:lstStyle/>
        <a:p>
          <a:endParaRPr lang="en-US"/>
        </a:p>
      </dgm:t>
    </dgm:pt>
    <dgm:pt modelId="{3E427715-0EAF-442F-A9B6-B04BF2B01222}" type="pres">
      <dgm:prSet presAssocID="{43920591-392F-435C-99C7-64F0AB38E6DA}" presName="connTx" presStyleLbl="parChTrans1D3" presStyleIdx="3" presStyleCnt="8"/>
      <dgm:spPr/>
      <dgm:t>
        <a:bodyPr/>
        <a:lstStyle/>
        <a:p>
          <a:endParaRPr lang="en-US"/>
        </a:p>
      </dgm:t>
    </dgm:pt>
    <dgm:pt modelId="{D6F12AC6-BC62-4F4A-AF3F-B3B59E3866F6}" type="pres">
      <dgm:prSet presAssocID="{36B3BDB3-2E34-4975-882F-8831D93AC78B}" presName="root2" presStyleCnt="0"/>
      <dgm:spPr/>
      <dgm:t>
        <a:bodyPr/>
        <a:lstStyle/>
        <a:p>
          <a:endParaRPr lang="en-US"/>
        </a:p>
      </dgm:t>
    </dgm:pt>
    <dgm:pt modelId="{F5F21072-47B4-4031-9FF8-8D172ED10A8B}" type="pres">
      <dgm:prSet presAssocID="{36B3BDB3-2E34-4975-882F-8831D93AC78B}" presName="LevelTwoTextNode" presStyleLbl="node3" presStyleIdx="3" presStyleCnt="8" custScaleY="62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5B84A8-7299-454D-8982-0664C8C3C0D8}" type="pres">
      <dgm:prSet presAssocID="{36B3BDB3-2E34-4975-882F-8831D93AC78B}" presName="level3hierChild" presStyleCnt="0"/>
      <dgm:spPr/>
      <dgm:t>
        <a:bodyPr/>
        <a:lstStyle/>
        <a:p>
          <a:endParaRPr lang="en-US"/>
        </a:p>
      </dgm:t>
    </dgm:pt>
    <dgm:pt modelId="{132AAE39-8680-4C83-B4E0-FA090DE7878E}" type="pres">
      <dgm:prSet presAssocID="{C6EFB23F-34FA-46C9-B533-47CBF5B1EDB6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CEDD897B-3DA5-4E94-BBE6-1308F0098656}" type="pres">
      <dgm:prSet presAssocID="{C6EFB23F-34FA-46C9-B533-47CBF5B1EDB6}" presName="connTx" presStyleLbl="parChTrans1D4" presStyleIdx="0" presStyleCnt="4"/>
      <dgm:spPr/>
      <dgm:t>
        <a:bodyPr/>
        <a:lstStyle/>
        <a:p>
          <a:endParaRPr lang="en-US"/>
        </a:p>
      </dgm:t>
    </dgm:pt>
    <dgm:pt modelId="{A31FF945-D1B0-4AC5-A3B6-D1D3227724AB}" type="pres">
      <dgm:prSet presAssocID="{E3B915CB-BD22-49B6-980A-B9B1D6D89F60}" presName="root2" presStyleCnt="0"/>
      <dgm:spPr/>
      <dgm:t>
        <a:bodyPr/>
        <a:lstStyle/>
        <a:p>
          <a:endParaRPr lang="en-US"/>
        </a:p>
      </dgm:t>
    </dgm:pt>
    <dgm:pt modelId="{77BC42E1-D3CC-4623-AB2C-C7ABF7578FB3}" type="pres">
      <dgm:prSet presAssocID="{E3B915CB-BD22-49B6-980A-B9B1D6D89F60}" presName="LevelTwoTextNode" presStyleLbl="node4" presStyleIdx="0" presStyleCnt="4" custScaleY="448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1A083-3D12-4BCB-9758-C397988FBAE5}" type="pres">
      <dgm:prSet presAssocID="{E3B915CB-BD22-49B6-980A-B9B1D6D89F60}" presName="level3hierChild" presStyleCnt="0"/>
      <dgm:spPr/>
      <dgm:t>
        <a:bodyPr/>
        <a:lstStyle/>
        <a:p>
          <a:endParaRPr lang="en-US"/>
        </a:p>
      </dgm:t>
    </dgm:pt>
    <dgm:pt modelId="{0620A967-F196-4ED9-84D8-A6CA4886985E}" type="pres">
      <dgm:prSet presAssocID="{AA7A5685-560C-4193-87A5-D64FD2123E6A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8F9B21F3-074E-4240-9CE3-E47158FB3EAD}" type="pres">
      <dgm:prSet presAssocID="{AA7A5685-560C-4193-87A5-D64FD2123E6A}" presName="connTx" presStyleLbl="parChTrans1D4" presStyleIdx="1" presStyleCnt="4"/>
      <dgm:spPr/>
      <dgm:t>
        <a:bodyPr/>
        <a:lstStyle/>
        <a:p>
          <a:endParaRPr lang="en-US"/>
        </a:p>
      </dgm:t>
    </dgm:pt>
    <dgm:pt modelId="{5D9772C1-6028-485A-8438-54EB9FF77DFC}" type="pres">
      <dgm:prSet presAssocID="{B2A71B73-7790-42B9-8021-A0D9E7F9F10E}" presName="root2" presStyleCnt="0"/>
      <dgm:spPr/>
      <dgm:t>
        <a:bodyPr/>
        <a:lstStyle/>
        <a:p>
          <a:endParaRPr lang="en-US"/>
        </a:p>
      </dgm:t>
    </dgm:pt>
    <dgm:pt modelId="{EDA0ADBE-55D5-4ED1-AE3B-60C6BC9264D6}" type="pres">
      <dgm:prSet presAssocID="{B2A71B73-7790-42B9-8021-A0D9E7F9F10E}" presName="LevelTwoTextNode" presStyleLbl="node4" presStyleIdx="1" presStyleCnt="4" custScaleY="600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5E11E0-EDBF-4070-A1B1-CD429204FC09}" type="pres">
      <dgm:prSet presAssocID="{B2A71B73-7790-42B9-8021-A0D9E7F9F10E}" presName="level3hierChild" presStyleCnt="0"/>
      <dgm:spPr/>
      <dgm:t>
        <a:bodyPr/>
        <a:lstStyle/>
        <a:p>
          <a:endParaRPr lang="en-US"/>
        </a:p>
      </dgm:t>
    </dgm:pt>
    <dgm:pt modelId="{E9816591-FC67-4660-B931-442BED820D9F}" type="pres">
      <dgm:prSet presAssocID="{F2F15AE1-98AC-4996-BBC4-A0CEBB723DC6}" presName="conn2-1" presStyleLbl="parChTrans1D3" presStyleIdx="4" presStyleCnt="8"/>
      <dgm:spPr/>
      <dgm:t>
        <a:bodyPr/>
        <a:lstStyle/>
        <a:p>
          <a:endParaRPr lang="en-US"/>
        </a:p>
      </dgm:t>
    </dgm:pt>
    <dgm:pt modelId="{FBAD6D80-7716-4945-BDF6-56CE3C1C8349}" type="pres">
      <dgm:prSet presAssocID="{F2F15AE1-98AC-4996-BBC4-A0CEBB723DC6}" presName="connTx" presStyleLbl="parChTrans1D3" presStyleIdx="4" presStyleCnt="8"/>
      <dgm:spPr/>
      <dgm:t>
        <a:bodyPr/>
        <a:lstStyle/>
        <a:p>
          <a:endParaRPr lang="en-US"/>
        </a:p>
      </dgm:t>
    </dgm:pt>
    <dgm:pt modelId="{BDAA0106-5B81-48A0-A839-31563AA2E2C6}" type="pres">
      <dgm:prSet presAssocID="{F93FF8A2-D746-4906-BD61-6D8DCFAAFEB1}" presName="root2" presStyleCnt="0"/>
      <dgm:spPr/>
      <dgm:t>
        <a:bodyPr/>
        <a:lstStyle/>
        <a:p>
          <a:endParaRPr lang="en-US"/>
        </a:p>
      </dgm:t>
    </dgm:pt>
    <dgm:pt modelId="{0CE411D0-48A1-4958-9B6C-61839C4CE9BB}" type="pres">
      <dgm:prSet presAssocID="{F93FF8A2-D746-4906-BD61-6D8DCFAAFEB1}" presName="LevelTwoTextNode" presStyleLbl="node3" presStyleIdx="4" presStyleCnt="8" custScaleY="520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359C7D-6EDB-4EAA-B139-6A286B8C3CFC}" type="pres">
      <dgm:prSet presAssocID="{F93FF8A2-D746-4906-BD61-6D8DCFAAFEB1}" presName="level3hierChild" presStyleCnt="0"/>
      <dgm:spPr/>
      <dgm:t>
        <a:bodyPr/>
        <a:lstStyle/>
        <a:p>
          <a:endParaRPr lang="en-US"/>
        </a:p>
      </dgm:t>
    </dgm:pt>
    <dgm:pt modelId="{BC0F0F88-3240-423B-ABF9-C76A02616BE9}" type="pres">
      <dgm:prSet presAssocID="{6033ECBF-E01B-4E9C-9B14-9CED568E79D3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4E62F6F8-04B8-4AC7-AC70-E604E5FD5036}" type="pres">
      <dgm:prSet presAssocID="{6033ECBF-E01B-4E9C-9B14-9CED568E79D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061E4178-DCE4-449F-B0D2-2DC61CAF152F}" type="pres">
      <dgm:prSet presAssocID="{6C11CA2E-8796-422F-B6D1-DC8BB505CE90}" presName="root2" presStyleCnt="0"/>
      <dgm:spPr/>
      <dgm:t>
        <a:bodyPr/>
        <a:lstStyle/>
        <a:p>
          <a:endParaRPr lang="en-US"/>
        </a:p>
      </dgm:t>
    </dgm:pt>
    <dgm:pt modelId="{BBC4904A-C16B-430F-94B8-CCB13BEBDAE6}" type="pres">
      <dgm:prSet presAssocID="{6C11CA2E-8796-422F-B6D1-DC8BB505CE9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051D0F-6C34-4365-BC2F-28F65127124D}" type="pres">
      <dgm:prSet presAssocID="{6C11CA2E-8796-422F-B6D1-DC8BB505CE90}" presName="level3hierChild" presStyleCnt="0"/>
      <dgm:spPr/>
      <dgm:t>
        <a:bodyPr/>
        <a:lstStyle/>
        <a:p>
          <a:endParaRPr lang="en-US"/>
        </a:p>
      </dgm:t>
    </dgm:pt>
    <dgm:pt modelId="{D11DB748-835C-4B2E-BBBB-BDF28893ACC9}" type="pres">
      <dgm:prSet presAssocID="{28CC463D-0AE2-4F5A-9094-338BC9E07BEA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D81A31EF-9DC9-4D35-A711-69E5EE7CB67F}" type="pres">
      <dgm:prSet presAssocID="{28CC463D-0AE2-4F5A-9094-338BC9E07BEA}" presName="connTx" presStyleLbl="parChTrans1D2" presStyleIdx="3" presStyleCnt="4"/>
      <dgm:spPr/>
      <dgm:t>
        <a:bodyPr/>
        <a:lstStyle/>
        <a:p>
          <a:endParaRPr lang="en-US"/>
        </a:p>
      </dgm:t>
    </dgm:pt>
    <dgm:pt modelId="{9939CF82-192B-47CE-8DB4-5A0133780E5B}" type="pres">
      <dgm:prSet presAssocID="{1AA30780-C54D-456D-8A66-B88CF9E27317}" presName="root2" presStyleCnt="0"/>
      <dgm:spPr/>
      <dgm:t>
        <a:bodyPr/>
        <a:lstStyle/>
        <a:p>
          <a:endParaRPr lang="en-US"/>
        </a:p>
      </dgm:t>
    </dgm:pt>
    <dgm:pt modelId="{24B5D688-128E-4FE9-A188-65D7AA67AA15}" type="pres">
      <dgm:prSet presAssocID="{1AA30780-C54D-456D-8A66-B88CF9E2731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8D55BC-3C70-4800-810E-35C6360FA323}" type="pres">
      <dgm:prSet presAssocID="{1AA30780-C54D-456D-8A66-B88CF9E27317}" presName="level3hierChild" presStyleCnt="0"/>
      <dgm:spPr/>
      <dgm:t>
        <a:bodyPr/>
        <a:lstStyle/>
        <a:p>
          <a:endParaRPr lang="en-US"/>
        </a:p>
      </dgm:t>
    </dgm:pt>
    <dgm:pt modelId="{AC95CC80-0461-43AE-BB15-4D074DAED5BE}" type="pres">
      <dgm:prSet presAssocID="{98818666-F02E-484C-B065-4B8747FDDD55}" presName="conn2-1" presStyleLbl="parChTrans1D3" presStyleIdx="5" presStyleCnt="8"/>
      <dgm:spPr/>
      <dgm:t>
        <a:bodyPr/>
        <a:lstStyle/>
        <a:p>
          <a:endParaRPr lang="en-US"/>
        </a:p>
      </dgm:t>
    </dgm:pt>
    <dgm:pt modelId="{73D7136E-6191-4FC5-AE00-17E7BEE6846B}" type="pres">
      <dgm:prSet presAssocID="{98818666-F02E-484C-B065-4B8747FDDD55}" presName="connTx" presStyleLbl="parChTrans1D3" presStyleIdx="5" presStyleCnt="8"/>
      <dgm:spPr/>
      <dgm:t>
        <a:bodyPr/>
        <a:lstStyle/>
        <a:p>
          <a:endParaRPr lang="en-US"/>
        </a:p>
      </dgm:t>
    </dgm:pt>
    <dgm:pt modelId="{61BF2668-E525-45DF-901C-75C2E524F09C}" type="pres">
      <dgm:prSet presAssocID="{9494E2C1-F9E9-45CA-BE0A-ACD792301B24}" presName="root2" presStyleCnt="0"/>
      <dgm:spPr/>
      <dgm:t>
        <a:bodyPr/>
        <a:lstStyle/>
        <a:p>
          <a:endParaRPr lang="en-US"/>
        </a:p>
      </dgm:t>
    </dgm:pt>
    <dgm:pt modelId="{09C90483-F72B-4AA0-A5B9-484D184DD187}" type="pres">
      <dgm:prSet presAssocID="{9494E2C1-F9E9-45CA-BE0A-ACD792301B24}" presName="LevelTwoTextNode" presStyleLbl="node3" presStyleIdx="5" presStyleCnt="8" custScaleY="503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B342AE-B897-48A4-A640-596DD147EFB4}" type="pres">
      <dgm:prSet presAssocID="{9494E2C1-F9E9-45CA-BE0A-ACD792301B24}" presName="level3hierChild" presStyleCnt="0"/>
      <dgm:spPr/>
      <dgm:t>
        <a:bodyPr/>
        <a:lstStyle/>
        <a:p>
          <a:endParaRPr lang="en-US"/>
        </a:p>
      </dgm:t>
    </dgm:pt>
    <dgm:pt modelId="{A1A12EAF-9EAC-4E79-A59F-40A2F1865102}" type="pres">
      <dgm:prSet presAssocID="{91D8530C-1B24-47CE-BD8A-CD4A4F195DD3}" presName="conn2-1" presStyleLbl="parChTrans1D3" presStyleIdx="6" presStyleCnt="8"/>
      <dgm:spPr/>
      <dgm:t>
        <a:bodyPr/>
        <a:lstStyle/>
        <a:p>
          <a:endParaRPr lang="en-US"/>
        </a:p>
      </dgm:t>
    </dgm:pt>
    <dgm:pt modelId="{97877DE5-58B4-49FA-B522-7A101F07D134}" type="pres">
      <dgm:prSet presAssocID="{91D8530C-1B24-47CE-BD8A-CD4A4F195DD3}" presName="connTx" presStyleLbl="parChTrans1D3" presStyleIdx="6" presStyleCnt="8"/>
      <dgm:spPr/>
      <dgm:t>
        <a:bodyPr/>
        <a:lstStyle/>
        <a:p>
          <a:endParaRPr lang="en-US"/>
        </a:p>
      </dgm:t>
    </dgm:pt>
    <dgm:pt modelId="{E4B87767-2A0D-43A9-B7F9-3F5F9507AECC}" type="pres">
      <dgm:prSet presAssocID="{8AEAEB30-2876-4C63-BF24-95524B4BD6C2}" presName="root2" presStyleCnt="0"/>
      <dgm:spPr/>
      <dgm:t>
        <a:bodyPr/>
        <a:lstStyle/>
        <a:p>
          <a:endParaRPr lang="en-US"/>
        </a:p>
      </dgm:t>
    </dgm:pt>
    <dgm:pt modelId="{B1287243-A217-4500-A026-5FCB863C9450}" type="pres">
      <dgm:prSet presAssocID="{8AEAEB30-2876-4C63-BF24-95524B4BD6C2}" presName="LevelTwoTextNode" presStyleLbl="node3" presStyleIdx="6" presStyleCnt="8" custScaleY="63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C36620-B91E-473E-8966-8F7EAE20F88B}" type="pres">
      <dgm:prSet presAssocID="{8AEAEB30-2876-4C63-BF24-95524B4BD6C2}" presName="level3hierChild" presStyleCnt="0"/>
      <dgm:spPr/>
      <dgm:t>
        <a:bodyPr/>
        <a:lstStyle/>
        <a:p>
          <a:endParaRPr lang="en-US"/>
        </a:p>
      </dgm:t>
    </dgm:pt>
    <dgm:pt modelId="{2DF20F70-CC7D-4A0F-B56D-73FCA166AB77}" type="pres">
      <dgm:prSet presAssocID="{931ABED5-9EB8-4BC1-A0AA-A9554D37E85B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F7D83EBD-DF6D-4B58-B4E5-737F743D266F}" type="pres">
      <dgm:prSet presAssocID="{931ABED5-9EB8-4BC1-A0AA-A9554D37E85B}" presName="connTx" presStyleLbl="parChTrans1D4" presStyleIdx="2" presStyleCnt="4"/>
      <dgm:spPr/>
      <dgm:t>
        <a:bodyPr/>
        <a:lstStyle/>
        <a:p>
          <a:endParaRPr lang="en-US"/>
        </a:p>
      </dgm:t>
    </dgm:pt>
    <dgm:pt modelId="{FB1F8312-20F4-46B8-BD9D-D5C19838CA1E}" type="pres">
      <dgm:prSet presAssocID="{78344E09-3750-4485-ABA5-22BDC6EDC731}" presName="root2" presStyleCnt="0"/>
      <dgm:spPr/>
      <dgm:t>
        <a:bodyPr/>
        <a:lstStyle/>
        <a:p>
          <a:endParaRPr lang="en-US"/>
        </a:p>
      </dgm:t>
    </dgm:pt>
    <dgm:pt modelId="{D76B5A02-0EEE-432F-8639-9C987F48638D}" type="pres">
      <dgm:prSet presAssocID="{78344E09-3750-4485-ABA5-22BDC6EDC731}" presName="LevelTwoTextNode" presStyleLbl="node4" presStyleIdx="2" presStyleCnt="4" custScaleY="385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19E46-B797-4CE7-9869-60B34F1B364D}" type="pres">
      <dgm:prSet presAssocID="{78344E09-3750-4485-ABA5-22BDC6EDC731}" presName="level3hierChild" presStyleCnt="0"/>
      <dgm:spPr/>
      <dgm:t>
        <a:bodyPr/>
        <a:lstStyle/>
        <a:p>
          <a:endParaRPr lang="en-US"/>
        </a:p>
      </dgm:t>
    </dgm:pt>
    <dgm:pt modelId="{47151306-6DD9-4D5C-A5AD-3E57AA536BE7}" type="pres">
      <dgm:prSet presAssocID="{BE3A5BF5-C275-485D-91F6-44F7B583ECD8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F1F69D8D-9E34-4602-8255-BBE5D2CCDC9E}" type="pres">
      <dgm:prSet presAssocID="{BE3A5BF5-C275-485D-91F6-44F7B583ECD8}" presName="connTx" presStyleLbl="parChTrans1D4" presStyleIdx="3" presStyleCnt="4"/>
      <dgm:spPr/>
      <dgm:t>
        <a:bodyPr/>
        <a:lstStyle/>
        <a:p>
          <a:endParaRPr lang="en-US"/>
        </a:p>
      </dgm:t>
    </dgm:pt>
    <dgm:pt modelId="{7178F546-74D7-40EE-92C0-A4071B1C96A7}" type="pres">
      <dgm:prSet presAssocID="{963557BC-8F9C-4680-8767-CBD455809D9C}" presName="root2" presStyleCnt="0"/>
      <dgm:spPr/>
      <dgm:t>
        <a:bodyPr/>
        <a:lstStyle/>
        <a:p>
          <a:endParaRPr lang="en-US"/>
        </a:p>
      </dgm:t>
    </dgm:pt>
    <dgm:pt modelId="{0B5724A8-0958-412B-8249-13909C56EE4C}" type="pres">
      <dgm:prSet presAssocID="{963557BC-8F9C-4680-8767-CBD455809D9C}" presName="LevelTwoTextNode" presStyleLbl="node4" presStyleIdx="3" presStyleCnt="4" custScaleY="559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53040E-750F-4287-B927-9AF04FA868AD}" type="pres">
      <dgm:prSet presAssocID="{963557BC-8F9C-4680-8767-CBD455809D9C}" presName="level3hierChild" presStyleCnt="0"/>
      <dgm:spPr/>
      <dgm:t>
        <a:bodyPr/>
        <a:lstStyle/>
        <a:p>
          <a:endParaRPr lang="en-US"/>
        </a:p>
      </dgm:t>
    </dgm:pt>
    <dgm:pt modelId="{4A1BA82E-0457-49FF-941C-6CF98C3483F9}" type="pres">
      <dgm:prSet presAssocID="{273ECC17-59A1-461F-96BE-57FF0D4989F6}" presName="conn2-1" presStyleLbl="parChTrans1D3" presStyleIdx="7" presStyleCnt="8"/>
      <dgm:spPr/>
      <dgm:t>
        <a:bodyPr/>
        <a:lstStyle/>
        <a:p>
          <a:endParaRPr lang="en-US"/>
        </a:p>
      </dgm:t>
    </dgm:pt>
    <dgm:pt modelId="{FEF1F9F2-1589-4C56-BB87-2BC62EF601FE}" type="pres">
      <dgm:prSet presAssocID="{273ECC17-59A1-461F-96BE-57FF0D4989F6}" presName="connTx" presStyleLbl="parChTrans1D3" presStyleIdx="7" presStyleCnt="8"/>
      <dgm:spPr/>
      <dgm:t>
        <a:bodyPr/>
        <a:lstStyle/>
        <a:p>
          <a:endParaRPr lang="en-US"/>
        </a:p>
      </dgm:t>
    </dgm:pt>
    <dgm:pt modelId="{C33A4F05-0A96-4048-BD1E-9A175C008596}" type="pres">
      <dgm:prSet presAssocID="{75D33FC1-ECE8-46F4-92B0-9BB0B7F3D94D}" presName="root2" presStyleCnt="0"/>
      <dgm:spPr/>
      <dgm:t>
        <a:bodyPr/>
        <a:lstStyle/>
        <a:p>
          <a:endParaRPr lang="en-US"/>
        </a:p>
      </dgm:t>
    </dgm:pt>
    <dgm:pt modelId="{40DA0A0A-2A8F-4BCA-B052-5CAF6E708D08}" type="pres">
      <dgm:prSet presAssocID="{75D33FC1-ECE8-46F4-92B0-9BB0B7F3D94D}" presName="LevelTwoTextNode" presStyleLbl="node3" presStyleIdx="7" presStyleCnt="8" custScaleY="468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F3156D-4B83-43FF-904F-0AF1599F009A}" type="pres">
      <dgm:prSet presAssocID="{75D33FC1-ECE8-46F4-92B0-9BB0B7F3D94D}" presName="level3hierChild" presStyleCnt="0"/>
      <dgm:spPr/>
      <dgm:t>
        <a:bodyPr/>
        <a:lstStyle/>
        <a:p>
          <a:endParaRPr lang="en-US"/>
        </a:p>
      </dgm:t>
    </dgm:pt>
  </dgm:ptLst>
  <dgm:cxnLst>
    <dgm:cxn modelId="{F1189C9D-8766-4992-97DC-A31D3398B755}" srcId="{7C1DE426-D636-4AFA-94B0-55B970F48ACE}" destId="{D5C536FA-7D57-4106-BF82-EABF000CB639}" srcOrd="1" destOrd="0" parTransId="{2E097046-C4FF-4E94-898F-6655D47122F2}" sibTransId="{B3CE51FF-ED9B-45FB-A1E9-D5D0C562DFE5}"/>
    <dgm:cxn modelId="{096DB93D-CC36-4296-95D9-1E3D486CA37A}" type="presOf" srcId="{273ECC17-59A1-461F-96BE-57FF0D4989F6}" destId="{4A1BA82E-0457-49FF-941C-6CF98C3483F9}" srcOrd="0" destOrd="0" presId="urn:microsoft.com/office/officeart/2005/8/layout/hierarchy2"/>
    <dgm:cxn modelId="{D8D4F1BB-6417-4BA4-8A8F-FCD235455301}" srcId="{D5C536FA-7D57-4106-BF82-EABF000CB639}" destId="{F93FF8A2-D746-4906-BD61-6D8DCFAAFEB1}" srcOrd="1" destOrd="0" parTransId="{F2F15AE1-98AC-4996-BBC4-A0CEBB723DC6}" sibTransId="{3F1D7977-6139-4304-BB02-5787D5CD11DD}"/>
    <dgm:cxn modelId="{219774E6-D639-4623-BCFC-BA1894BBC3A8}" type="presOf" srcId="{E9A8E56D-B4E0-4893-A563-ADF4D703370F}" destId="{6F63B4EE-5DBC-494C-BF06-3EA828A782B4}" srcOrd="1" destOrd="0" presId="urn:microsoft.com/office/officeart/2005/8/layout/hierarchy2"/>
    <dgm:cxn modelId="{BF465B28-D960-4F60-BA94-B13315532459}" type="presOf" srcId="{78344E09-3750-4485-ABA5-22BDC6EDC731}" destId="{D76B5A02-0EEE-432F-8639-9C987F48638D}" srcOrd="0" destOrd="0" presId="urn:microsoft.com/office/officeart/2005/8/layout/hierarchy2"/>
    <dgm:cxn modelId="{E6B4F41D-1FB8-4465-B3DF-1C74B8F2FBAD}" type="presOf" srcId="{8A6B7B31-B253-4862-8D25-2BDB6727291A}" destId="{2CB657EC-6A72-4944-8ACC-FF7A8CE728E0}" srcOrd="0" destOrd="0" presId="urn:microsoft.com/office/officeart/2005/8/layout/hierarchy2"/>
    <dgm:cxn modelId="{E9E2C5A6-2AEF-44F7-8ADD-F6AC0B8B7A52}" srcId="{D5C536FA-7D57-4106-BF82-EABF000CB639}" destId="{36B3BDB3-2E34-4975-882F-8831D93AC78B}" srcOrd="0" destOrd="0" parTransId="{43920591-392F-435C-99C7-64F0AB38E6DA}" sibTransId="{0B2F46CF-93E0-4B33-8576-C4FBC10EAE10}"/>
    <dgm:cxn modelId="{EDBDC7F9-EDF5-444B-9626-E9FB76FE1999}" type="presOf" srcId="{75D33FC1-ECE8-46F4-92B0-9BB0B7F3D94D}" destId="{40DA0A0A-2A8F-4BCA-B052-5CAF6E708D08}" srcOrd="0" destOrd="0" presId="urn:microsoft.com/office/officeart/2005/8/layout/hierarchy2"/>
    <dgm:cxn modelId="{337452FA-FBF6-4884-B283-2497BDC4158D}" type="presOf" srcId="{015F1700-AD24-4054-99B4-4715967039E2}" destId="{F80D9C91-384F-4F41-A857-13354B3D6897}" srcOrd="1" destOrd="0" presId="urn:microsoft.com/office/officeart/2005/8/layout/hierarchy2"/>
    <dgm:cxn modelId="{ED4D2F7F-26A5-4820-B7F6-FA7902362DC0}" type="presOf" srcId="{F2F15AE1-98AC-4996-BBC4-A0CEBB723DC6}" destId="{FBAD6D80-7716-4945-BDF6-56CE3C1C8349}" srcOrd="1" destOrd="0" presId="urn:microsoft.com/office/officeart/2005/8/layout/hierarchy2"/>
    <dgm:cxn modelId="{9D15E94F-FF9E-4828-A8AC-22DA26746FD4}" srcId="{36B3BDB3-2E34-4975-882F-8831D93AC78B}" destId="{E3B915CB-BD22-49B6-980A-B9B1D6D89F60}" srcOrd="0" destOrd="0" parTransId="{C6EFB23F-34FA-46C9-B533-47CBF5B1EDB6}" sibTransId="{5D1EDF91-5633-4406-AF9A-1D2A35B7EBB0}"/>
    <dgm:cxn modelId="{569E8597-B07B-4830-B6A7-EF19ADDE16A1}" srcId="{8AEAEB30-2876-4C63-BF24-95524B4BD6C2}" destId="{78344E09-3750-4485-ABA5-22BDC6EDC731}" srcOrd="0" destOrd="0" parTransId="{931ABED5-9EB8-4BC1-A0AA-A9554D37E85B}" sibTransId="{BCCAD6F3-6E5E-4AE3-ACAC-D1B5FE806C08}"/>
    <dgm:cxn modelId="{F208D66D-6B41-42D7-BDD4-131D2156392B}" type="presOf" srcId="{BE3A5BF5-C275-485D-91F6-44F7B583ECD8}" destId="{47151306-6DD9-4D5C-A5AD-3E57AA536BE7}" srcOrd="0" destOrd="0" presId="urn:microsoft.com/office/officeart/2005/8/layout/hierarchy2"/>
    <dgm:cxn modelId="{9B46947E-8BEF-4FEC-BFDA-9CED6B6AC85D}" type="presOf" srcId="{F2F15AE1-98AC-4996-BBC4-A0CEBB723DC6}" destId="{E9816591-FC67-4660-B931-442BED820D9F}" srcOrd="0" destOrd="0" presId="urn:microsoft.com/office/officeart/2005/8/layout/hierarchy2"/>
    <dgm:cxn modelId="{5A537D0A-C327-42CA-AEC7-5858E6663BED}" type="presOf" srcId="{1149C211-4EE9-4E98-A8B1-8AFB0DB918B6}" destId="{695979AD-8060-4910-9AEF-68B5D306151C}" srcOrd="0" destOrd="0" presId="urn:microsoft.com/office/officeart/2005/8/layout/hierarchy2"/>
    <dgm:cxn modelId="{7AAD9699-D9A7-4778-B3D9-183B40CA365A}" srcId="{712F5AF1-7F9F-4132-BCB4-1DC4CCDE91FF}" destId="{7C1DE426-D636-4AFA-94B0-55B970F48ACE}" srcOrd="0" destOrd="0" parTransId="{447E9735-BD19-4640-BB27-431229E51A70}" sibTransId="{D21BBE00-B871-4148-8934-18FB7AAD3DF5}"/>
    <dgm:cxn modelId="{E67B8E9E-8FE7-4608-A564-9927C31F973B}" type="presOf" srcId="{01707246-2BF2-4C1E-BB69-F3646BCF3EE7}" destId="{A6C1AE6A-E505-4BC3-BABF-0AA092B0A844}" srcOrd="0" destOrd="0" presId="urn:microsoft.com/office/officeart/2005/8/layout/hierarchy2"/>
    <dgm:cxn modelId="{E8FF873A-4A57-41E7-AD3E-A4738EFCD4A9}" type="presOf" srcId="{36B3BDB3-2E34-4975-882F-8831D93AC78B}" destId="{F5F21072-47B4-4031-9FF8-8D172ED10A8B}" srcOrd="0" destOrd="0" presId="urn:microsoft.com/office/officeart/2005/8/layout/hierarchy2"/>
    <dgm:cxn modelId="{C015C599-DB40-41B2-AB78-0384C51AE910}" type="presOf" srcId="{31C32B0B-1457-49AE-8DA3-B0DD048D3208}" destId="{A29B1BB2-8749-4B0C-AB0E-8308D93EEC5B}" srcOrd="0" destOrd="0" presId="urn:microsoft.com/office/officeart/2005/8/layout/hierarchy2"/>
    <dgm:cxn modelId="{C1C20618-5FA3-452D-8A10-88ADE1C5BCE5}" type="presOf" srcId="{98818666-F02E-484C-B065-4B8747FDDD55}" destId="{73D7136E-6191-4FC5-AE00-17E7BEE6846B}" srcOrd="1" destOrd="0" presId="urn:microsoft.com/office/officeart/2005/8/layout/hierarchy2"/>
    <dgm:cxn modelId="{F7150180-2171-4840-BA50-D96A2394F173}" type="presOf" srcId="{C6EFB23F-34FA-46C9-B533-47CBF5B1EDB6}" destId="{132AAE39-8680-4C83-B4E0-FA090DE7878E}" srcOrd="0" destOrd="0" presId="urn:microsoft.com/office/officeart/2005/8/layout/hierarchy2"/>
    <dgm:cxn modelId="{2A602DCD-3622-4750-A234-1654B6D55C9B}" type="presOf" srcId="{01707246-2BF2-4C1E-BB69-F3646BCF3EE7}" destId="{81AB0390-C79D-49E7-AF0A-34A9263CF697}" srcOrd="1" destOrd="0" presId="urn:microsoft.com/office/officeart/2005/8/layout/hierarchy2"/>
    <dgm:cxn modelId="{3FAEB7B1-84C4-4040-ADFB-3743B6EF68E7}" type="presOf" srcId="{6C11CA2E-8796-422F-B6D1-DC8BB505CE90}" destId="{BBC4904A-C16B-430F-94B8-CCB13BEBDAE6}" srcOrd="0" destOrd="0" presId="urn:microsoft.com/office/officeart/2005/8/layout/hierarchy2"/>
    <dgm:cxn modelId="{B535AE8F-4532-4DFB-B727-D91FB20CC24F}" type="presOf" srcId="{AA7A5685-560C-4193-87A5-D64FD2123E6A}" destId="{0620A967-F196-4ED9-84D8-A6CA4886985E}" srcOrd="0" destOrd="0" presId="urn:microsoft.com/office/officeart/2005/8/layout/hierarchy2"/>
    <dgm:cxn modelId="{E41E8CE9-568D-4590-965E-68C76047698E}" type="presOf" srcId="{98818666-F02E-484C-B065-4B8747FDDD55}" destId="{AC95CC80-0461-43AE-BB15-4D074DAED5BE}" srcOrd="0" destOrd="0" presId="urn:microsoft.com/office/officeart/2005/8/layout/hierarchy2"/>
    <dgm:cxn modelId="{51E93A30-450B-42E2-8BAD-549C8267818B}" type="presOf" srcId="{7C1DE426-D636-4AFA-94B0-55B970F48ACE}" destId="{553037D7-B0CD-45D5-9E4C-E68BFDD41442}" srcOrd="0" destOrd="0" presId="urn:microsoft.com/office/officeart/2005/8/layout/hierarchy2"/>
    <dgm:cxn modelId="{1923B9EC-1D24-437C-9D69-92E0AA93CD99}" srcId="{7C1DE426-D636-4AFA-94B0-55B970F48ACE}" destId="{1AA30780-C54D-456D-8A66-B88CF9E27317}" srcOrd="3" destOrd="0" parTransId="{28CC463D-0AE2-4F5A-9094-338BC9E07BEA}" sibTransId="{D9CB4825-9615-4FAB-9A70-F30E7936F50A}"/>
    <dgm:cxn modelId="{EDACF779-A02E-4418-9284-1041D050443D}" type="presOf" srcId="{BE3A5BF5-C275-485D-91F6-44F7B583ECD8}" destId="{F1F69D8D-9E34-4602-8255-BBE5D2CCDC9E}" srcOrd="1" destOrd="0" presId="urn:microsoft.com/office/officeart/2005/8/layout/hierarchy2"/>
    <dgm:cxn modelId="{58C5D536-8E79-4BCC-BE25-B546912C164A}" type="presOf" srcId="{E3B915CB-BD22-49B6-980A-B9B1D6D89F60}" destId="{77BC42E1-D3CC-4623-AB2C-C7ABF7578FB3}" srcOrd="0" destOrd="0" presId="urn:microsoft.com/office/officeart/2005/8/layout/hierarchy2"/>
    <dgm:cxn modelId="{2D41CB83-33D8-4B8D-87F5-28A9AF6E6E22}" type="presOf" srcId="{963557BC-8F9C-4680-8767-CBD455809D9C}" destId="{0B5724A8-0958-412B-8249-13909C56EE4C}" srcOrd="0" destOrd="0" presId="urn:microsoft.com/office/officeart/2005/8/layout/hierarchy2"/>
    <dgm:cxn modelId="{330A7217-9027-45EE-850E-FEBC60A6DD20}" type="presOf" srcId="{AA7A5685-560C-4193-87A5-D64FD2123E6A}" destId="{8F9B21F3-074E-4240-9CE3-E47158FB3EAD}" srcOrd="1" destOrd="0" presId="urn:microsoft.com/office/officeart/2005/8/layout/hierarchy2"/>
    <dgm:cxn modelId="{D0291767-165E-415F-8D3F-677C68BEFD97}" type="presOf" srcId="{9494E2C1-F9E9-45CA-BE0A-ACD792301B24}" destId="{09C90483-F72B-4AA0-A5B9-484D184DD187}" srcOrd="0" destOrd="0" presId="urn:microsoft.com/office/officeart/2005/8/layout/hierarchy2"/>
    <dgm:cxn modelId="{A880A24C-EFF0-4E87-8161-D9A5C987B763}" srcId="{1149C211-4EE9-4E98-A8B1-8AFB0DB918B6}" destId="{75E7B4E1-92EB-4641-A3E7-1BF37D76E7CF}" srcOrd="0" destOrd="0" parTransId="{01707246-2BF2-4C1E-BB69-F3646BCF3EE7}" sibTransId="{E4531B59-E1B9-480E-B81A-152341FB2BF4}"/>
    <dgm:cxn modelId="{BA6BDFCA-6F67-41F4-AB69-C2215A98310A}" type="presOf" srcId="{2E097046-C4FF-4E94-898F-6655D47122F2}" destId="{93AD9BC3-6847-404E-A8C5-B268B5067DCC}" srcOrd="1" destOrd="0" presId="urn:microsoft.com/office/officeart/2005/8/layout/hierarchy2"/>
    <dgm:cxn modelId="{E5BBE110-4A09-4FDC-9F2D-4C5A28D87463}" type="presOf" srcId="{D5C536FA-7D57-4106-BF82-EABF000CB639}" destId="{C27EDBDB-5FAB-418F-A9FC-75040C2077A4}" srcOrd="0" destOrd="0" presId="urn:microsoft.com/office/officeart/2005/8/layout/hierarchy2"/>
    <dgm:cxn modelId="{6E609F6C-26E9-457C-9CD4-2F8F340E71E5}" srcId="{8AEAEB30-2876-4C63-BF24-95524B4BD6C2}" destId="{963557BC-8F9C-4680-8767-CBD455809D9C}" srcOrd="1" destOrd="0" parTransId="{BE3A5BF5-C275-485D-91F6-44F7B583ECD8}" sibTransId="{7A0CB5B4-4C5D-4EE5-8E7F-A30BC8C8E09D}"/>
    <dgm:cxn modelId="{A3AAFE02-8747-4480-ABA3-4A22F641513F}" type="presOf" srcId="{DE880E15-D81E-4580-80FB-F7CA002D8716}" destId="{5BA81927-F0AA-4822-AA6C-66139B690F9C}" srcOrd="0" destOrd="0" presId="urn:microsoft.com/office/officeart/2005/8/layout/hierarchy2"/>
    <dgm:cxn modelId="{99E83AD4-E444-4AA4-85BD-A250332FAADB}" type="presOf" srcId="{931ABED5-9EB8-4BC1-A0AA-A9554D37E85B}" destId="{F7D83EBD-DF6D-4B58-B4E5-737F743D266F}" srcOrd="1" destOrd="0" presId="urn:microsoft.com/office/officeart/2005/8/layout/hierarchy2"/>
    <dgm:cxn modelId="{D714BE20-FB9B-4EFB-9158-0813FBE751E6}" srcId="{36B3BDB3-2E34-4975-882F-8831D93AC78B}" destId="{B2A71B73-7790-42B9-8021-A0D9E7F9F10E}" srcOrd="1" destOrd="0" parTransId="{AA7A5685-560C-4193-87A5-D64FD2123E6A}" sibTransId="{2276EA29-8DDB-476F-A26F-80D1DE6CA73F}"/>
    <dgm:cxn modelId="{5DC0D8E6-B010-4DC7-A439-F83CCAE51029}" type="presOf" srcId="{1AA30780-C54D-456D-8A66-B88CF9E27317}" destId="{24B5D688-128E-4FE9-A188-65D7AA67AA15}" srcOrd="0" destOrd="0" presId="urn:microsoft.com/office/officeart/2005/8/layout/hierarchy2"/>
    <dgm:cxn modelId="{F25F0D78-731F-4EED-A44D-D2029C25DC4D}" srcId="{1149C211-4EE9-4E98-A8B1-8AFB0DB918B6}" destId="{31C32B0B-1457-49AE-8DA3-B0DD048D3208}" srcOrd="1" destOrd="0" parTransId="{015F1700-AD24-4054-99B4-4715967039E2}" sibTransId="{67213FA6-6A99-4D2A-9803-8A46CC6EE43A}"/>
    <dgm:cxn modelId="{AC70C0E1-58D8-4EF9-84FE-A7B2AFF062BF}" type="presOf" srcId="{C6EFB23F-34FA-46C9-B533-47CBF5B1EDB6}" destId="{CEDD897B-3DA5-4E94-BBE6-1308F0098656}" srcOrd="1" destOrd="0" presId="urn:microsoft.com/office/officeart/2005/8/layout/hierarchy2"/>
    <dgm:cxn modelId="{9C9A176E-A8D8-4EB9-99E4-9E56EE2C2E29}" srcId="{7C1DE426-D636-4AFA-94B0-55B970F48ACE}" destId="{6C11CA2E-8796-422F-B6D1-DC8BB505CE90}" srcOrd="2" destOrd="0" parTransId="{6033ECBF-E01B-4E9C-9B14-9CED568E79D3}" sibTransId="{AE34AE05-F609-48EE-A6A9-57A24290EFF6}"/>
    <dgm:cxn modelId="{5CCF5460-B182-4B8D-ACDD-0D3DF0C24D9D}" srcId="{1AA30780-C54D-456D-8A66-B88CF9E27317}" destId="{9494E2C1-F9E9-45CA-BE0A-ACD792301B24}" srcOrd="0" destOrd="0" parTransId="{98818666-F02E-484C-B065-4B8747FDDD55}" sibTransId="{E2D6711D-9A11-4610-87FC-A60751F982AA}"/>
    <dgm:cxn modelId="{35C86A65-989F-4CEC-B514-DAA80BD97A85}" type="presOf" srcId="{F93FF8A2-D746-4906-BD61-6D8DCFAAFEB1}" destId="{0CE411D0-48A1-4958-9B6C-61839C4CE9BB}" srcOrd="0" destOrd="0" presId="urn:microsoft.com/office/officeart/2005/8/layout/hierarchy2"/>
    <dgm:cxn modelId="{64E89AE3-F729-4FB8-BA7D-47F83ACFAFE0}" type="presOf" srcId="{2E097046-C4FF-4E94-898F-6655D47122F2}" destId="{A63980B1-1431-4692-A9DD-4BD7D9A9D6D7}" srcOrd="0" destOrd="0" presId="urn:microsoft.com/office/officeart/2005/8/layout/hierarchy2"/>
    <dgm:cxn modelId="{281E7829-A3E3-4AA4-AB94-3A918F599427}" type="presOf" srcId="{E9A8E56D-B4E0-4893-A563-ADF4D703370F}" destId="{B0BC6939-9ABC-46F7-9CA0-66F005DABFEA}" srcOrd="0" destOrd="0" presId="urn:microsoft.com/office/officeart/2005/8/layout/hierarchy2"/>
    <dgm:cxn modelId="{C1305BD7-DD80-485B-A86B-200F4C517B0C}" type="presOf" srcId="{28CC463D-0AE2-4F5A-9094-338BC9E07BEA}" destId="{D81A31EF-9DC9-4D35-A711-69E5EE7CB67F}" srcOrd="1" destOrd="0" presId="urn:microsoft.com/office/officeart/2005/8/layout/hierarchy2"/>
    <dgm:cxn modelId="{39B79CF1-EE63-4882-9BBD-F94B03945EDC}" srcId="{1AA30780-C54D-456D-8A66-B88CF9E27317}" destId="{75D33FC1-ECE8-46F4-92B0-9BB0B7F3D94D}" srcOrd="2" destOrd="0" parTransId="{273ECC17-59A1-461F-96BE-57FF0D4989F6}" sibTransId="{BA693BF7-1F22-4578-B8F7-DC99F1E178AA}"/>
    <dgm:cxn modelId="{BFD29151-D216-4450-928A-8F036250532A}" type="presOf" srcId="{B2A71B73-7790-42B9-8021-A0D9E7F9F10E}" destId="{EDA0ADBE-55D5-4ED1-AE3B-60C6BC9264D6}" srcOrd="0" destOrd="0" presId="urn:microsoft.com/office/officeart/2005/8/layout/hierarchy2"/>
    <dgm:cxn modelId="{84206133-0033-482F-8393-6E358284E2EE}" type="presOf" srcId="{28CC463D-0AE2-4F5A-9094-338BC9E07BEA}" destId="{D11DB748-835C-4B2E-BBBB-BDF28893ACC9}" srcOrd="0" destOrd="0" presId="urn:microsoft.com/office/officeart/2005/8/layout/hierarchy2"/>
    <dgm:cxn modelId="{7D02EB50-DF8E-411B-B2B5-F1F1FF6255FB}" type="presOf" srcId="{75E7B4E1-92EB-4641-A3E7-1BF37D76E7CF}" destId="{7E3A751F-AB39-4741-BD55-D3272A3D65AB}" srcOrd="0" destOrd="0" presId="urn:microsoft.com/office/officeart/2005/8/layout/hierarchy2"/>
    <dgm:cxn modelId="{E590986E-C2C0-49D3-B6DE-178A0A91C57C}" type="presOf" srcId="{91D8530C-1B24-47CE-BD8A-CD4A4F195DD3}" destId="{A1A12EAF-9EAC-4E79-A59F-40A2F1865102}" srcOrd="0" destOrd="0" presId="urn:microsoft.com/office/officeart/2005/8/layout/hierarchy2"/>
    <dgm:cxn modelId="{208DC4B1-3BD0-4ECC-B8D1-F1184FAF4C46}" type="presOf" srcId="{273ECC17-59A1-461F-96BE-57FF0D4989F6}" destId="{FEF1F9F2-1589-4C56-BB87-2BC62EF601FE}" srcOrd="1" destOrd="0" presId="urn:microsoft.com/office/officeart/2005/8/layout/hierarchy2"/>
    <dgm:cxn modelId="{E3FD217F-8FAE-4797-80E9-188CE2189F20}" type="presOf" srcId="{43920591-392F-435C-99C7-64F0AB38E6DA}" destId="{3E427715-0EAF-442F-A9B6-B04BF2B01222}" srcOrd="1" destOrd="0" presId="urn:microsoft.com/office/officeart/2005/8/layout/hierarchy2"/>
    <dgm:cxn modelId="{1949F022-323E-46D5-8420-DB51503416B5}" srcId="{7C1DE426-D636-4AFA-94B0-55B970F48ACE}" destId="{1149C211-4EE9-4E98-A8B1-8AFB0DB918B6}" srcOrd="0" destOrd="0" parTransId="{DE880E15-D81E-4580-80FB-F7CA002D8716}" sibTransId="{14ABC4FF-A0C8-4CDA-B524-2C8AAF6025CC}"/>
    <dgm:cxn modelId="{09181B26-ED4D-483F-BACD-E9DF95859261}" type="presOf" srcId="{8AEAEB30-2876-4C63-BF24-95524B4BD6C2}" destId="{B1287243-A217-4500-A026-5FCB863C9450}" srcOrd="0" destOrd="0" presId="urn:microsoft.com/office/officeart/2005/8/layout/hierarchy2"/>
    <dgm:cxn modelId="{CE5CDD48-7E75-4BB0-87E9-D8C3B5318638}" type="presOf" srcId="{931ABED5-9EB8-4BC1-A0AA-A9554D37E85B}" destId="{2DF20F70-CC7D-4A0F-B56D-73FCA166AB77}" srcOrd="0" destOrd="0" presId="urn:microsoft.com/office/officeart/2005/8/layout/hierarchy2"/>
    <dgm:cxn modelId="{5C1A21F6-177B-421C-AC22-6F50B995FFC4}" srcId="{1AA30780-C54D-456D-8A66-B88CF9E27317}" destId="{8AEAEB30-2876-4C63-BF24-95524B4BD6C2}" srcOrd="1" destOrd="0" parTransId="{91D8530C-1B24-47CE-BD8A-CD4A4F195DD3}" sibTransId="{6B2E8271-9E75-4D2C-927F-6BC29B63C024}"/>
    <dgm:cxn modelId="{A825E67B-B434-4785-B221-AB8557C7F8E9}" type="presOf" srcId="{DE880E15-D81E-4580-80FB-F7CA002D8716}" destId="{AB46BFE8-D479-43CF-B168-B52B8A0281D2}" srcOrd="1" destOrd="0" presId="urn:microsoft.com/office/officeart/2005/8/layout/hierarchy2"/>
    <dgm:cxn modelId="{EF3E0196-5AA1-4402-AA6D-C3CDC23C9B5F}" type="presOf" srcId="{43920591-392F-435C-99C7-64F0AB38E6DA}" destId="{0C4D79A8-5375-465B-B15E-291D56D3F1A9}" srcOrd="0" destOrd="0" presId="urn:microsoft.com/office/officeart/2005/8/layout/hierarchy2"/>
    <dgm:cxn modelId="{6072F7B2-A9C6-4024-AD65-D160FE94A367}" type="presOf" srcId="{015F1700-AD24-4054-99B4-4715967039E2}" destId="{1C4E09A6-E8BB-4148-BB27-91CB940BA0ED}" srcOrd="0" destOrd="0" presId="urn:microsoft.com/office/officeart/2005/8/layout/hierarchy2"/>
    <dgm:cxn modelId="{E1E3EA31-FB8B-4469-B49F-FEE84D769F20}" type="presOf" srcId="{91D8530C-1B24-47CE-BD8A-CD4A4F195DD3}" destId="{97877DE5-58B4-49FA-B522-7A101F07D134}" srcOrd="1" destOrd="0" presId="urn:microsoft.com/office/officeart/2005/8/layout/hierarchy2"/>
    <dgm:cxn modelId="{909201A4-5775-4396-A5AA-A8AD08274931}" type="presOf" srcId="{712F5AF1-7F9F-4132-BCB4-1DC4CCDE91FF}" destId="{DF335736-69FE-4ED7-82E8-36AA8B091BDE}" srcOrd="0" destOrd="0" presId="urn:microsoft.com/office/officeart/2005/8/layout/hierarchy2"/>
    <dgm:cxn modelId="{F4446D8F-85CD-4648-8775-19B90C806D4F}" srcId="{1149C211-4EE9-4E98-A8B1-8AFB0DB918B6}" destId="{8A6B7B31-B253-4862-8D25-2BDB6727291A}" srcOrd="2" destOrd="0" parTransId="{E9A8E56D-B4E0-4893-A563-ADF4D703370F}" sibTransId="{80A5B427-3C5E-4A3E-B364-E74EB2ACD9DA}"/>
    <dgm:cxn modelId="{FA933BC9-C615-4BCA-926A-8B9B7EB82246}" type="presOf" srcId="{6033ECBF-E01B-4E9C-9B14-9CED568E79D3}" destId="{BC0F0F88-3240-423B-ABF9-C76A02616BE9}" srcOrd="0" destOrd="0" presId="urn:microsoft.com/office/officeart/2005/8/layout/hierarchy2"/>
    <dgm:cxn modelId="{29476BF6-2142-420E-92F9-26B3404A28AB}" type="presOf" srcId="{6033ECBF-E01B-4E9C-9B14-9CED568E79D3}" destId="{4E62F6F8-04B8-4AC7-AC70-E604E5FD5036}" srcOrd="1" destOrd="0" presId="urn:microsoft.com/office/officeart/2005/8/layout/hierarchy2"/>
    <dgm:cxn modelId="{780DF721-0A7A-406F-808D-719A91F1234A}" type="presParOf" srcId="{DF335736-69FE-4ED7-82E8-36AA8B091BDE}" destId="{A8466113-BAE4-43FD-BFA2-CE2539C380F4}" srcOrd="0" destOrd="0" presId="urn:microsoft.com/office/officeart/2005/8/layout/hierarchy2"/>
    <dgm:cxn modelId="{A73FCF70-18B1-450E-859D-DE5AE639470C}" type="presParOf" srcId="{A8466113-BAE4-43FD-BFA2-CE2539C380F4}" destId="{553037D7-B0CD-45D5-9E4C-E68BFDD41442}" srcOrd="0" destOrd="0" presId="urn:microsoft.com/office/officeart/2005/8/layout/hierarchy2"/>
    <dgm:cxn modelId="{F91233DC-848C-45C3-BE80-275EC512683C}" type="presParOf" srcId="{A8466113-BAE4-43FD-BFA2-CE2539C380F4}" destId="{FD011F71-0D7E-4765-8F27-AC581CF4C950}" srcOrd="1" destOrd="0" presId="urn:microsoft.com/office/officeart/2005/8/layout/hierarchy2"/>
    <dgm:cxn modelId="{9C7A26B0-2880-48E6-918D-31633986D3DA}" type="presParOf" srcId="{FD011F71-0D7E-4765-8F27-AC581CF4C950}" destId="{5BA81927-F0AA-4822-AA6C-66139B690F9C}" srcOrd="0" destOrd="0" presId="urn:microsoft.com/office/officeart/2005/8/layout/hierarchy2"/>
    <dgm:cxn modelId="{371D67E2-1B63-4F37-8804-04B5F3C8589B}" type="presParOf" srcId="{5BA81927-F0AA-4822-AA6C-66139B690F9C}" destId="{AB46BFE8-D479-43CF-B168-B52B8A0281D2}" srcOrd="0" destOrd="0" presId="urn:microsoft.com/office/officeart/2005/8/layout/hierarchy2"/>
    <dgm:cxn modelId="{0C504B97-B41A-4A95-BCB8-F5E4B2A8D211}" type="presParOf" srcId="{FD011F71-0D7E-4765-8F27-AC581CF4C950}" destId="{CE3B16F6-C468-472F-9CE5-3F3F231C9172}" srcOrd="1" destOrd="0" presId="urn:microsoft.com/office/officeart/2005/8/layout/hierarchy2"/>
    <dgm:cxn modelId="{2737CB58-EF8B-4B4C-B312-39F23DF1627C}" type="presParOf" srcId="{CE3B16F6-C468-472F-9CE5-3F3F231C9172}" destId="{695979AD-8060-4910-9AEF-68B5D306151C}" srcOrd="0" destOrd="0" presId="urn:microsoft.com/office/officeart/2005/8/layout/hierarchy2"/>
    <dgm:cxn modelId="{F46CE0A3-1F79-461B-B4C8-CB1492DDFC76}" type="presParOf" srcId="{CE3B16F6-C468-472F-9CE5-3F3F231C9172}" destId="{14D0A0E9-A0E6-4E78-B8CA-F743EF8BE8DF}" srcOrd="1" destOrd="0" presId="urn:microsoft.com/office/officeart/2005/8/layout/hierarchy2"/>
    <dgm:cxn modelId="{B27CCB3C-6A94-489B-A5B1-FC6029143F87}" type="presParOf" srcId="{14D0A0E9-A0E6-4E78-B8CA-F743EF8BE8DF}" destId="{A6C1AE6A-E505-4BC3-BABF-0AA092B0A844}" srcOrd="0" destOrd="0" presId="urn:microsoft.com/office/officeart/2005/8/layout/hierarchy2"/>
    <dgm:cxn modelId="{55550FFB-FB8D-4C17-9C70-0D89FB5A90F0}" type="presParOf" srcId="{A6C1AE6A-E505-4BC3-BABF-0AA092B0A844}" destId="{81AB0390-C79D-49E7-AF0A-34A9263CF697}" srcOrd="0" destOrd="0" presId="urn:microsoft.com/office/officeart/2005/8/layout/hierarchy2"/>
    <dgm:cxn modelId="{BD87DC2B-5283-4AB5-B52A-1CFF952E2E3C}" type="presParOf" srcId="{14D0A0E9-A0E6-4E78-B8CA-F743EF8BE8DF}" destId="{9BB1E75B-45BC-43AC-ACDB-6C359D7800AB}" srcOrd="1" destOrd="0" presId="urn:microsoft.com/office/officeart/2005/8/layout/hierarchy2"/>
    <dgm:cxn modelId="{A5DC1600-FCF6-4767-8774-D60CF0F4643B}" type="presParOf" srcId="{9BB1E75B-45BC-43AC-ACDB-6C359D7800AB}" destId="{7E3A751F-AB39-4741-BD55-D3272A3D65AB}" srcOrd="0" destOrd="0" presId="urn:microsoft.com/office/officeart/2005/8/layout/hierarchy2"/>
    <dgm:cxn modelId="{C75CEF15-5E67-4B3D-ACDE-BD89916079D5}" type="presParOf" srcId="{9BB1E75B-45BC-43AC-ACDB-6C359D7800AB}" destId="{6C354F3E-8CF0-491F-A5FD-6DD60AADC766}" srcOrd="1" destOrd="0" presId="urn:microsoft.com/office/officeart/2005/8/layout/hierarchy2"/>
    <dgm:cxn modelId="{BDDEE17F-8398-452B-9012-BC1B7107DB3E}" type="presParOf" srcId="{14D0A0E9-A0E6-4E78-B8CA-F743EF8BE8DF}" destId="{1C4E09A6-E8BB-4148-BB27-91CB940BA0ED}" srcOrd="2" destOrd="0" presId="urn:microsoft.com/office/officeart/2005/8/layout/hierarchy2"/>
    <dgm:cxn modelId="{3D2CE9F6-BE88-44D4-9C11-1132CB5C4AFB}" type="presParOf" srcId="{1C4E09A6-E8BB-4148-BB27-91CB940BA0ED}" destId="{F80D9C91-384F-4F41-A857-13354B3D6897}" srcOrd="0" destOrd="0" presId="urn:microsoft.com/office/officeart/2005/8/layout/hierarchy2"/>
    <dgm:cxn modelId="{2F321FE1-1813-470B-8933-7F1AB6EA1796}" type="presParOf" srcId="{14D0A0E9-A0E6-4E78-B8CA-F743EF8BE8DF}" destId="{E3BA8387-C8D0-48F1-BB58-EB18AF22DC28}" srcOrd="3" destOrd="0" presId="urn:microsoft.com/office/officeart/2005/8/layout/hierarchy2"/>
    <dgm:cxn modelId="{B896F9E1-9132-4861-AAFE-3AD04A41D774}" type="presParOf" srcId="{E3BA8387-C8D0-48F1-BB58-EB18AF22DC28}" destId="{A29B1BB2-8749-4B0C-AB0E-8308D93EEC5B}" srcOrd="0" destOrd="0" presId="urn:microsoft.com/office/officeart/2005/8/layout/hierarchy2"/>
    <dgm:cxn modelId="{EEE65E57-8463-4C2E-8D15-DC39C6F8CDE6}" type="presParOf" srcId="{E3BA8387-C8D0-48F1-BB58-EB18AF22DC28}" destId="{DA7D3753-8A64-4583-B624-6BF649A18AEA}" srcOrd="1" destOrd="0" presId="urn:microsoft.com/office/officeart/2005/8/layout/hierarchy2"/>
    <dgm:cxn modelId="{3EB9D02D-2A7C-4CF8-9068-4F6FAC9D3009}" type="presParOf" srcId="{14D0A0E9-A0E6-4E78-B8CA-F743EF8BE8DF}" destId="{B0BC6939-9ABC-46F7-9CA0-66F005DABFEA}" srcOrd="4" destOrd="0" presId="urn:microsoft.com/office/officeart/2005/8/layout/hierarchy2"/>
    <dgm:cxn modelId="{01F4F60E-9E52-4EA6-922D-0753D3705E3D}" type="presParOf" srcId="{B0BC6939-9ABC-46F7-9CA0-66F005DABFEA}" destId="{6F63B4EE-5DBC-494C-BF06-3EA828A782B4}" srcOrd="0" destOrd="0" presId="urn:microsoft.com/office/officeart/2005/8/layout/hierarchy2"/>
    <dgm:cxn modelId="{0281CAF8-ACB6-4650-B318-52210C16F6FB}" type="presParOf" srcId="{14D0A0E9-A0E6-4E78-B8CA-F743EF8BE8DF}" destId="{145A1A20-A55D-4AC3-B8F1-35A52EA24CF7}" srcOrd="5" destOrd="0" presId="urn:microsoft.com/office/officeart/2005/8/layout/hierarchy2"/>
    <dgm:cxn modelId="{CF4281CF-0DA4-440F-9556-C65E7799D007}" type="presParOf" srcId="{145A1A20-A55D-4AC3-B8F1-35A52EA24CF7}" destId="{2CB657EC-6A72-4944-8ACC-FF7A8CE728E0}" srcOrd="0" destOrd="0" presId="urn:microsoft.com/office/officeart/2005/8/layout/hierarchy2"/>
    <dgm:cxn modelId="{5B37259A-8556-49FA-8BB4-80D75E4D298D}" type="presParOf" srcId="{145A1A20-A55D-4AC3-B8F1-35A52EA24CF7}" destId="{D38CEB2A-56CF-42DA-B5E3-9E384BDA56DD}" srcOrd="1" destOrd="0" presId="urn:microsoft.com/office/officeart/2005/8/layout/hierarchy2"/>
    <dgm:cxn modelId="{0D58FBCA-F013-41C4-AB86-329428B2C455}" type="presParOf" srcId="{FD011F71-0D7E-4765-8F27-AC581CF4C950}" destId="{A63980B1-1431-4692-A9DD-4BD7D9A9D6D7}" srcOrd="2" destOrd="0" presId="urn:microsoft.com/office/officeart/2005/8/layout/hierarchy2"/>
    <dgm:cxn modelId="{05BD2FFE-9C0D-4010-9CB3-ECAFFBE5D60B}" type="presParOf" srcId="{A63980B1-1431-4692-A9DD-4BD7D9A9D6D7}" destId="{93AD9BC3-6847-404E-A8C5-B268B5067DCC}" srcOrd="0" destOrd="0" presId="urn:microsoft.com/office/officeart/2005/8/layout/hierarchy2"/>
    <dgm:cxn modelId="{822FFFFB-3710-4E00-A022-B767BACF9E84}" type="presParOf" srcId="{FD011F71-0D7E-4765-8F27-AC581CF4C950}" destId="{0CE031D7-A379-45FE-95BC-4FD014645FC1}" srcOrd="3" destOrd="0" presId="urn:microsoft.com/office/officeart/2005/8/layout/hierarchy2"/>
    <dgm:cxn modelId="{F3B2E6B5-77EA-42F5-9614-A1235E7BECAF}" type="presParOf" srcId="{0CE031D7-A379-45FE-95BC-4FD014645FC1}" destId="{C27EDBDB-5FAB-418F-A9FC-75040C2077A4}" srcOrd="0" destOrd="0" presId="urn:microsoft.com/office/officeart/2005/8/layout/hierarchy2"/>
    <dgm:cxn modelId="{555E52DD-0796-4C81-80F5-548EE3558EDF}" type="presParOf" srcId="{0CE031D7-A379-45FE-95BC-4FD014645FC1}" destId="{5AC22595-2E86-4E1E-9BE4-73B8B62EC26F}" srcOrd="1" destOrd="0" presId="urn:microsoft.com/office/officeart/2005/8/layout/hierarchy2"/>
    <dgm:cxn modelId="{8850DCF8-0E51-4804-9BB6-E62A9DC99416}" type="presParOf" srcId="{5AC22595-2E86-4E1E-9BE4-73B8B62EC26F}" destId="{0C4D79A8-5375-465B-B15E-291D56D3F1A9}" srcOrd="0" destOrd="0" presId="urn:microsoft.com/office/officeart/2005/8/layout/hierarchy2"/>
    <dgm:cxn modelId="{06A590DB-8D4F-478D-A2C6-C5B4BA7D5676}" type="presParOf" srcId="{0C4D79A8-5375-465B-B15E-291D56D3F1A9}" destId="{3E427715-0EAF-442F-A9B6-B04BF2B01222}" srcOrd="0" destOrd="0" presId="urn:microsoft.com/office/officeart/2005/8/layout/hierarchy2"/>
    <dgm:cxn modelId="{49AF1BCC-1348-477F-9946-7DBF647E1C7C}" type="presParOf" srcId="{5AC22595-2E86-4E1E-9BE4-73B8B62EC26F}" destId="{D6F12AC6-BC62-4F4A-AF3F-B3B59E3866F6}" srcOrd="1" destOrd="0" presId="urn:microsoft.com/office/officeart/2005/8/layout/hierarchy2"/>
    <dgm:cxn modelId="{18650B08-4160-4869-A0EB-D31F2F19E921}" type="presParOf" srcId="{D6F12AC6-BC62-4F4A-AF3F-B3B59E3866F6}" destId="{F5F21072-47B4-4031-9FF8-8D172ED10A8B}" srcOrd="0" destOrd="0" presId="urn:microsoft.com/office/officeart/2005/8/layout/hierarchy2"/>
    <dgm:cxn modelId="{DFAFC40D-4B0B-487E-9F79-BA4CE159C31D}" type="presParOf" srcId="{D6F12AC6-BC62-4F4A-AF3F-B3B59E3866F6}" destId="{085B84A8-7299-454D-8982-0664C8C3C0D8}" srcOrd="1" destOrd="0" presId="urn:microsoft.com/office/officeart/2005/8/layout/hierarchy2"/>
    <dgm:cxn modelId="{3D8BF0DC-A07D-45A1-9744-9292AA9ECAAF}" type="presParOf" srcId="{085B84A8-7299-454D-8982-0664C8C3C0D8}" destId="{132AAE39-8680-4C83-B4E0-FA090DE7878E}" srcOrd="0" destOrd="0" presId="urn:microsoft.com/office/officeart/2005/8/layout/hierarchy2"/>
    <dgm:cxn modelId="{6DD1B3D4-3C7F-4AE8-8516-0C03AC422FAD}" type="presParOf" srcId="{132AAE39-8680-4C83-B4E0-FA090DE7878E}" destId="{CEDD897B-3DA5-4E94-BBE6-1308F0098656}" srcOrd="0" destOrd="0" presId="urn:microsoft.com/office/officeart/2005/8/layout/hierarchy2"/>
    <dgm:cxn modelId="{191455D4-7495-4431-B5F4-9424C35137AB}" type="presParOf" srcId="{085B84A8-7299-454D-8982-0664C8C3C0D8}" destId="{A31FF945-D1B0-4AC5-A3B6-D1D3227724AB}" srcOrd="1" destOrd="0" presId="urn:microsoft.com/office/officeart/2005/8/layout/hierarchy2"/>
    <dgm:cxn modelId="{84860B3D-4B00-45BD-8DBF-DA269575968F}" type="presParOf" srcId="{A31FF945-D1B0-4AC5-A3B6-D1D3227724AB}" destId="{77BC42E1-D3CC-4623-AB2C-C7ABF7578FB3}" srcOrd="0" destOrd="0" presId="urn:microsoft.com/office/officeart/2005/8/layout/hierarchy2"/>
    <dgm:cxn modelId="{E539A066-2BB7-4F14-92A7-9DDBA57CA42F}" type="presParOf" srcId="{A31FF945-D1B0-4AC5-A3B6-D1D3227724AB}" destId="{1991A083-3D12-4BCB-9758-C397988FBAE5}" srcOrd="1" destOrd="0" presId="urn:microsoft.com/office/officeart/2005/8/layout/hierarchy2"/>
    <dgm:cxn modelId="{1A7F7AB6-C8FC-42BC-92F3-31EA3965A796}" type="presParOf" srcId="{085B84A8-7299-454D-8982-0664C8C3C0D8}" destId="{0620A967-F196-4ED9-84D8-A6CA4886985E}" srcOrd="2" destOrd="0" presId="urn:microsoft.com/office/officeart/2005/8/layout/hierarchy2"/>
    <dgm:cxn modelId="{F8C7CE4E-66DC-4F05-9654-9A418982EDB5}" type="presParOf" srcId="{0620A967-F196-4ED9-84D8-A6CA4886985E}" destId="{8F9B21F3-074E-4240-9CE3-E47158FB3EAD}" srcOrd="0" destOrd="0" presId="urn:microsoft.com/office/officeart/2005/8/layout/hierarchy2"/>
    <dgm:cxn modelId="{8AC999FE-8AC6-48A2-B303-112EE127EC89}" type="presParOf" srcId="{085B84A8-7299-454D-8982-0664C8C3C0D8}" destId="{5D9772C1-6028-485A-8438-54EB9FF77DFC}" srcOrd="3" destOrd="0" presId="urn:microsoft.com/office/officeart/2005/8/layout/hierarchy2"/>
    <dgm:cxn modelId="{400377AB-3277-467D-BC9D-BD4E7AD92F17}" type="presParOf" srcId="{5D9772C1-6028-485A-8438-54EB9FF77DFC}" destId="{EDA0ADBE-55D5-4ED1-AE3B-60C6BC9264D6}" srcOrd="0" destOrd="0" presId="urn:microsoft.com/office/officeart/2005/8/layout/hierarchy2"/>
    <dgm:cxn modelId="{996F8D22-796B-4F4C-A8F2-4B1786D2C1BD}" type="presParOf" srcId="{5D9772C1-6028-485A-8438-54EB9FF77DFC}" destId="{495E11E0-EDBF-4070-A1B1-CD429204FC09}" srcOrd="1" destOrd="0" presId="urn:microsoft.com/office/officeart/2005/8/layout/hierarchy2"/>
    <dgm:cxn modelId="{64160ED4-69FD-4D18-9FE4-E39A4465D4CE}" type="presParOf" srcId="{5AC22595-2E86-4E1E-9BE4-73B8B62EC26F}" destId="{E9816591-FC67-4660-B931-442BED820D9F}" srcOrd="2" destOrd="0" presId="urn:microsoft.com/office/officeart/2005/8/layout/hierarchy2"/>
    <dgm:cxn modelId="{5C4383AB-9FA8-4CA6-ADAC-C83F590978DF}" type="presParOf" srcId="{E9816591-FC67-4660-B931-442BED820D9F}" destId="{FBAD6D80-7716-4945-BDF6-56CE3C1C8349}" srcOrd="0" destOrd="0" presId="urn:microsoft.com/office/officeart/2005/8/layout/hierarchy2"/>
    <dgm:cxn modelId="{F155DFC9-4264-4097-8E13-4B21424071F1}" type="presParOf" srcId="{5AC22595-2E86-4E1E-9BE4-73B8B62EC26F}" destId="{BDAA0106-5B81-48A0-A839-31563AA2E2C6}" srcOrd="3" destOrd="0" presId="urn:microsoft.com/office/officeart/2005/8/layout/hierarchy2"/>
    <dgm:cxn modelId="{20B87067-FADD-4836-A8E1-3A75078AD128}" type="presParOf" srcId="{BDAA0106-5B81-48A0-A839-31563AA2E2C6}" destId="{0CE411D0-48A1-4958-9B6C-61839C4CE9BB}" srcOrd="0" destOrd="0" presId="urn:microsoft.com/office/officeart/2005/8/layout/hierarchy2"/>
    <dgm:cxn modelId="{B4DF47E6-EAB0-4459-9CDB-40B68DA7259D}" type="presParOf" srcId="{BDAA0106-5B81-48A0-A839-31563AA2E2C6}" destId="{EB359C7D-6EDB-4EAA-B139-6A286B8C3CFC}" srcOrd="1" destOrd="0" presId="urn:microsoft.com/office/officeart/2005/8/layout/hierarchy2"/>
    <dgm:cxn modelId="{36C41D18-A8AD-449F-8951-311BB886E2B0}" type="presParOf" srcId="{FD011F71-0D7E-4765-8F27-AC581CF4C950}" destId="{BC0F0F88-3240-423B-ABF9-C76A02616BE9}" srcOrd="4" destOrd="0" presId="urn:microsoft.com/office/officeart/2005/8/layout/hierarchy2"/>
    <dgm:cxn modelId="{9AD62AEF-4D8F-468A-9827-76957BEB59B4}" type="presParOf" srcId="{BC0F0F88-3240-423B-ABF9-C76A02616BE9}" destId="{4E62F6F8-04B8-4AC7-AC70-E604E5FD5036}" srcOrd="0" destOrd="0" presId="urn:microsoft.com/office/officeart/2005/8/layout/hierarchy2"/>
    <dgm:cxn modelId="{621D2226-28CB-4B58-B5A3-808DBC7BDF35}" type="presParOf" srcId="{FD011F71-0D7E-4765-8F27-AC581CF4C950}" destId="{061E4178-DCE4-449F-B0D2-2DC61CAF152F}" srcOrd="5" destOrd="0" presId="urn:microsoft.com/office/officeart/2005/8/layout/hierarchy2"/>
    <dgm:cxn modelId="{F9FF8419-0AB4-4F7E-A0ED-FF7D124FD77E}" type="presParOf" srcId="{061E4178-DCE4-449F-B0D2-2DC61CAF152F}" destId="{BBC4904A-C16B-430F-94B8-CCB13BEBDAE6}" srcOrd="0" destOrd="0" presId="urn:microsoft.com/office/officeart/2005/8/layout/hierarchy2"/>
    <dgm:cxn modelId="{0F983D82-5522-4910-8884-9507EE220C38}" type="presParOf" srcId="{061E4178-DCE4-449F-B0D2-2DC61CAF152F}" destId="{58051D0F-6C34-4365-BC2F-28F65127124D}" srcOrd="1" destOrd="0" presId="urn:microsoft.com/office/officeart/2005/8/layout/hierarchy2"/>
    <dgm:cxn modelId="{C0C5885B-6D0F-4FCD-9773-86B688F22819}" type="presParOf" srcId="{FD011F71-0D7E-4765-8F27-AC581CF4C950}" destId="{D11DB748-835C-4B2E-BBBB-BDF28893ACC9}" srcOrd="6" destOrd="0" presId="urn:microsoft.com/office/officeart/2005/8/layout/hierarchy2"/>
    <dgm:cxn modelId="{47413737-5DE6-47C3-8781-93C77887EE2A}" type="presParOf" srcId="{D11DB748-835C-4B2E-BBBB-BDF28893ACC9}" destId="{D81A31EF-9DC9-4D35-A711-69E5EE7CB67F}" srcOrd="0" destOrd="0" presId="urn:microsoft.com/office/officeart/2005/8/layout/hierarchy2"/>
    <dgm:cxn modelId="{44A19876-AE98-487C-8699-861891C14413}" type="presParOf" srcId="{FD011F71-0D7E-4765-8F27-AC581CF4C950}" destId="{9939CF82-192B-47CE-8DB4-5A0133780E5B}" srcOrd="7" destOrd="0" presId="urn:microsoft.com/office/officeart/2005/8/layout/hierarchy2"/>
    <dgm:cxn modelId="{52500394-9B8F-40D6-AC3D-A064E6ADADD6}" type="presParOf" srcId="{9939CF82-192B-47CE-8DB4-5A0133780E5B}" destId="{24B5D688-128E-4FE9-A188-65D7AA67AA15}" srcOrd="0" destOrd="0" presId="urn:microsoft.com/office/officeart/2005/8/layout/hierarchy2"/>
    <dgm:cxn modelId="{4AD5D075-12D5-4A8B-A082-C2CC6B03B2EA}" type="presParOf" srcId="{9939CF82-192B-47CE-8DB4-5A0133780E5B}" destId="{8B8D55BC-3C70-4800-810E-35C6360FA323}" srcOrd="1" destOrd="0" presId="urn:microsoft.com/office/officeart/2005/8/layout/hierarchy2"/>
    <dgm:cxn modelId="{C223AC4B-C3CF-48C3-B89B-C262DAEDD40E}" type="presParOf" srcId="{8B8D55BC-3C70-4800-810E-35C6360FA323}" destId="{AC95CC80-0461-43AE-BB15-4D074DAED5BE}" srcOrd="0" destOrd="0" presId="urn:microsoft.com/office/officeart/2005/8/layout/hierarchy2"/>
    <dgm:cxn modelId="{620DEA16-E7C8-4A03-BDF5-EC41D6B97EE5}" type="presParOf" srcId="{AC95CC80-0461-43AE-BB15-4D074DAED5BE}" destId="{73D7136E-6191-4FC5-AE00-17E7BEE6846B}" srcOrd="0" destOrd="0" presId="urn:microsoft.com/office/officeart/2005/8/layout/hierarchy2"/>
    <dgm:cxn modelId="{50698D0A-7AFF-4DD8-BDD5-07C0453B0614}" type="presParOf" srcId="{8B8D55BC-3C70-4800-810E-35C6360FA323}" destId="{61BF2668-E525-45DF-901C-75C2E524F09C}" srcOrd="1" destOrd="0" presId="urn:microsoft.com/office/officeart/2005/8/layout/hierarchy2"/>
    <dgm:cxn modelId="{20928D86-6200-4633-B666-1EA2E5D2B77B}" type="presParOf" srcId="{61BF2668-E525-45DF-901C-75C2E524F09C}" destId="{09C90483-F72B-4AA0-A5B9-484D184DD187}" srcOrd="0" destOrd="0" presId="urn:microsoft.com/office/officeart/2005/8/layout/hierarchy2"/>
    <dgm:cxn modelId="{A4E5C6B9-B5DD-40D9-A355-3FB25ADF0338}" type="presParOf" srcId="{61BF2668-E525-45DF-901C-75C2E524F09C}" destId="{18B342AE-B897-48A4-A640-596DD147EFB4}" srcOrd="1" destOrd="0" presId="urn:microsoft.com/office/officeart/2005/8/layout/hierarchy2"/>
    <dgm:cxn modelId="{7611D735-3294-4B39-A639-382987A6D88F}" type="presParOf" srcId="{8B8D55BC-3C70-4800-810E-35C6360FA323}" destId="{A1A12EAF-9EAC-4E79-A59F-40A2F1865102}" srcOrd="2" destOrd="0" presId="urn:microsoft.com/office/officeart/2005/8/layout/hierarchy2"/>
    <dgm:cxn modelId="{90355C29-92A7-4CAF-B7F4-8E9302998664}" type="presParOf" srcId="{A1A12EAF-9EAC-4E79-A59F-40A2F1865102}" destId="{97877DE5-58B4-49FA-B522-7A101F07D134}" srcOrd="0" destOrd="0" presId="urn:microsoft.com/office/officeart/2005/8/layout/hierarchy2"/>
    <dgm:cxn modelId="{F6630734-50D6-4F67-A749-4A0FE179B082}" type="presParOf" srcId="{8B8D55BC-3C70-4800-810E-35C6360FA323}" destId="{E4B87767-2A0D-43A9-B7F9-3F5F9507AECC}" srcOrd="3" destOrd="0" presId="urn:microsoft.com/office/officeart/2005/8/layout/hierarchy2"/>
    <dgm:cxn modelId="{9394F6EE-6B6C-4755-9C45-8F805769AC24}" type="presParOf" srcId="{E4B87767-2A0D-43A9-B7F9-3F5F9507AECC}" destId="{B1287243-A217-4500-A026-5FCB863C9450}" srcOrd="0" destOrd="0" presId="urn:microsoft.com/office/officeart/2005/8/layout/hierarchy2"/>
    <dgm:cxn modelId="{9C57EA50-4324-4B31-BDFB-13E4B1DBA90D}" type="presParOf" srcId="{E4B87767-2A0D-43A9-B7F9-3F5F9507AECC}" destId="{09C36620-B91E-473E-8966-8F7EAE20F88B}" srcOrd="1" destOrd="0" presId="urn:microsoft.com/office/officeart/2005/8/layout/hierarchy2"/>
    <dgm:cxn modelId="{DAD0E090-E1EE-451B-9336-242A2AF945D4}" type="presParOf" srcId="{09C36620-B91E-473E-8966-8F7EAE20F88B}" destId="{2DF20F70-CC7D-4A0F-B56D-73FCA166AB77}" srcOrd="0" destOrd="0" presId="urn:microsoft.com/office/officeart/2005/8/layout/hierarchy2"/>
    <dgm:cxn modelId="{818CE79E-1330-46C3-91F0-0C5F904DC2FE}" type="presParOf" srcId="{2DF20F70-CC7D-4A0F-B56D-73FCA166AB77}" destId="{F7D83EBD-DF6D-4B58-B4E5-737F743D266F}" srcOrd="0" destOrd="0" presId="urn:microsoft.com/office/officeart/2005/8/layout/hierarchy2"/>
    <dgm:cxn modelId="{5990EB82-C222-4D95-B414-192AC044BE4E}" type="presParOf" srcId="{09C36620-B91E-473E-8966-8F7EAE20F88B}" destId="{FB1F8312-20F4-46B8-BD9D-D5C19838CA1E}" srcOrd="1" destOrd="0" presId="urn:microsoft.com/office/officeart/2005/8/layout/hierarchy2"/>
    <dgm:cxn modelId="{A0212FAB-4442-4FB9-A2BC-B2FC48AC2289}" type="presParOf" srcId="{FB1F8312-20F4-46B8-BD9D-D5C19838CA1E}" destId="{D76B5A02-0EEE-432F-8639-9C987F48638D}" srcOrd="0" destOrd="0" presId="urn:microsoft.com/office/officeart/2005/8/layout/hierarchy2"/>
    <dgm:cxn modelId="{39561E60-CC66-44CD-BCCB-6C0641F3F9B8}" type="presParOf" srcId="{FB1F8312-20F4-46B8-BD9D-D5C19838CA1E}" destId="{AAD19E46-B797-4CE7-9869-60B34F1B364D}" srcOrd="1" destOrd="0" presId="urn:microsoft.com/office/officeart/2005/8/layout/hierarchy2"/>
    <dgm:cxn modelId="{6BE8A33A-0FD8-4FB5-8CAA-A7024A886CA4}" type="presParOf" srcId="{09C36620-B91E-473E-8966-8F7EAE20F88B}" destId="{47151306-6DD9-4D5C-A5AD-3E57AA536BE7}" srcOrd="2" destOrd="0" presId="urn:microsoft.com/office/officeart/2005/8/layout/hierarchy2"/>
    <dgm:cxn modelId="{8F29BF19-F0E0-40AD-9623-031A4C347A0D}" type="presParOf" srcId="{47151306-6DD9-4D5C-A5AD-3E57AA536BE7}" destId="{F1F69D8D-9E34-4602-8255-BBE5D2CCDC9E}" srcOrd="0" destOrd="0" presId="urn:microsoft.com/office/officeart/2005/8/layout/hierarchy2"/>
    <dgm:cxn modelId="{B9E647F2-F6A5-48A9-9B34-54B0A373B3D4}" type="presParOf" srcId="{09C36620-B91E-473E-8966-8F7EAE20F88B}" destId="{7178F546-74D7-40EE-92C0-A4071B1C96A7}" srcOrd="3" destOrd="0" presId="urn:microsoft.com/office/officeart/2005/8/layout/hierarchy2"/>
    <dgm:cxn modelId="{F6ED2A42-28DB-406C-B63D-FFA1AEE53D06}" type="presParOf" srcId="{7178F546-74D7-40EE-92C0-A4071B1C96A7}" destId="{0B5724A8-0958-412B-8249-13909C56EE4C}" srcOrd="0" destOrd="0" presId="urn:microsoft.com/office/officeart/2005/8/layout/hierarchy2"/>
    <dgm:cxn modelId="{743B84C1-A9C0-4D69-A900-CBEA9A7DC961}" type="presParOf" srcId="{7178F546-74D7-40EE-92C0-A4071B1C96A7}" destId="{8C53040E-750F-4287-B927-9AF04FA868AD}" srcOrd="1" destOrd="0" presId="urn:microsoft.com/office/officeart/2005/8/layout/hierarchy2"/>
    <dgm:cxn modelId="{64DD44FA-88B2-4334-B231-023B6FF4D6C1}" type="presParOf" srcId="{8B8D55BC-3C70-4800-810E-35C6360FA323}" destId="{4A1BA82E-0457-49FF-941C-6CF98C3483F9}" srcOrd="4" destOrd="0" presId="urn:microsoft.com/office/officeart/2005/8/layout/hierarchy2"/>
    <dgm:cxn modelId="{66A0EB43-C574-4833-8809-AFA33304AC5B}" type="presParOf" srcId="{4A1BA82E-0457-49FF-941C-6CF98C3483F9}" destId="{FEF1F9F2-1589-4C56-BB87-2BC62EF601FE}" srcOrd="0" destOrd="0" presId="urn:microsoft.com/office/officeart/2005/8/layout/hierarchy2"/>
    <dgm:cxn modelId="{2C680DAE-4E24-4E69-B5E6-8C06F2968B3D}" type="presParOf" srcId="{8B8D55BC-3C70-4800-810E-35C6360FA323}" destId="{C33A4F05-0A96-4048-BD1E-9A175C008596}" srcOrd="5" destOrd="0" presId="urn:microsoft.com/office/officeart/2005/8/layout/hierarchy2"/>
    <dgm:cxn modelId="{5E2E4C00-3B0D-4254-AD66-457D05296837}" type="presParOf" srcId="{C33A4F05-0A96-4048-BD1E-9A175C008596}" destId="{40DA0A0A-2A8F-4BCA-B052-5CAF6E708D08}" srcOrd="0" destOrd="0" presId="urn:microsoft.com/office/officeart/2005/8/layout/hierarchy2"/>
    <dgm:cxn modelId="{F1F8C81D-C2B1-415B-BB1B-C3DAF3C52494}" type="presParOf" srcId="{C33A4F05-0A96-4048-BD1E-9A175C008596}" destId="{03F3156D-4B83-43FF-904F-0AF1599F00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037D7-B0CD-45D5-9E4C-E68BFDD41442}">
      <dsp:nvSpPr>
        <dsp:cNvPr id="0" name=""/>
        <dsp:cNvSpPr/>
      </dsp:nvSpPr>
      <dsp:spPr>
        <a:xfrm>
          <a:off x="253197" y="1985984"/>
          <a:ext cx="1532856" cy="7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CNC-Plotter</a:t>
          </a:r>
        </a:p>
      </dsp:txBody>
      <dsp:txXfrm>
        <a:off x="275645" y="2008432"/>
        <a:ext cx="1487960" cy="721532"/>
      </dsp:txXfrm>
    </dsp:sp>
    <dsp:sp modelId="{5BA81927-F0AA-4822-AA6C-66139B690F9C}">
      <dsp:nvSpPr>
        <dsp:cNvPr id="0" name=""/>
        <dsp:cNvSpPr/>
      </dsp:nvSpPr>
      <dsp:spPr>
        <a:xfrm rot="17420379">
          <a:off x="1210620" y="1527686"/>
          <a:ext cx="1764009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1764009" y="145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700" kern="1200" dirty="0"/>
        </a:p>
      </dsp:txBody>
      <dsp:txXfrm>
        <a:off x="2048525" y="1498088"/>
        <a:ext cx="88200" cy="88200"/>
      </dsp:txXfrm>
    </dsp:sp>
    <dsp:sp modelId="{695979AD-8060-4910-9AEF-68B5D306151C}">
      <dsp:nvSpPr>
        <dsp:cNvPr id="0" name=""/>
        <dsp:cNvSpPr/>
      </dsp:nvSpPr>
      <dsp:spPr>
        <a:xfrm>
          <a:off x="2399196" y="331963"/>
          <a:ext cx="1532856" cy="7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X-Axis Assembly</a:t>
          </a:r>
        </a:p>
      </dsp:txBody>
      <dsp:txXfrm>
        <a:off x="2421644" y="354411"/>
        <a:ext cx="1487960" cy="721532"/>
      </dsp:txXfrm>
    </dsp:sp>
    <dsp:sp modelId="{A6C1AE6A-E505-4BC3-BABF-0AA092B0A844}">
      <dsp:nvSpPr>
        <dsp:cNvPr id="0" name=""/>
        <dsp:cNvSpPr/>
      </dsp:nvSpPr>
      <dsp:spPr>
        <a:xfrm rot="19134987">
          <a:off x="3831897" y="433391"/>
          <a:ext cx="813454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813454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218288" y="427556"/>
        <a:ext cx="40672" cy="40672"/>
      </dsp:txXfrm>
    </dsp:sp>
    <dsp:sp modelId="{7E3A751F-AB39-4741-BD55-D3272A3D65AB}">
      <dsp:nvSpPr>
        <dsp:cNvPr id="0" name=""/>
        <dsp:cNvSpPr/>
      </dsp:nvSpPr>
      <dsp:spPr>
        <a:xfrm>
          <a:off x="4545196" y="1349"/>
          <a:ext cx="1532856" cy="3585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Pinions</a:t>
          </a:r>
        </a:p>
      </dsp:txBody>
      <dsp:txXfrm>
        <a:off x="4555697" y="11850"/>
        <a:ext cx="1511854" cy="337517"/>
      </dsp:txXfrm>
    </dsp:sp>
    <dsp:sp modelId="{1C4E09A6-E8BB-4148-BB27-91CB940BA0ED}">
      <dsp:nvSpPr>
        <dsp:cNvPr id="0" name=""/>
        <dsp:cNvSpPr/>
      </dsp:nvSpPr>
      <dsp:spPr>
        <a:xfrm rot="66942">
          <a:off x="3931995" y="706646"/>
          <a:ext cx="61325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13258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223293" y="705816"/>
        <a:ext cx="30662" cy="30662"/>
      </dsp:txXfrm>
    </dsp:sp>
    <dsp:sp modelId="{A29B1BB2-8749-4B0C-AB0E-8308D93EEC5B}">
      <dsp:nvSpPr>
        <dsp:cNvPr id="0" name=""/>
        <dsp:cNvSpPr/>
      </dsp:nvSpPr>
      <dsp:spPr>
        <a:xfrm>
          <a:off x="4545196" y="474833"/>
          <a:ext cx="1532856" cy="5045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X-Axis Rack and rods</a:t>
          </a:r>
        </a:p>
      </dsp:txBody>
      <dsp:txXfrm>
        <a:off x="4559974" y="489611"/>
        <a:ext cx="1503300" cy="475014"/>
      </dsp:txXfrm>
    </dsp:sp>
    <dsp:sp modelId="{B0BC6939-9ABC-46F7-9CA0-66F005DABFEA}">
      <dsp:nvSpPr>
        <dsp:cNvPr id="0" name=""/>
        <dsp:cNvSpPr/>
      </dsp:nvSpPr>
      <dsp:spPr>
        <a:xfrm rot="2502685">
          <a:off x="3827949" y="973930"/>
          <a:ext cx="821350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821350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218091" y="967898"/>
        <a:ext cx="41067" cy="41067"/>
      </dsp:txXfrm>
    </dsp:sp>
    <dsp:sp modelId="{2CB657EC-6A72-4944-8ACC-FF7A8CE728E0}">
      <dsp:nvSpPr>
        <dsp:cNvPr id="0" name=""/>
        <dsp:cNvSpPr/>
      </dsp:nvSpPr>
      <dsp:spPr>
        <a:xfrm>
          <a:off x="4545196" y="1094367"/>
          <a:ext cx="1532856" cy="3346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Base</a:t>
          </a:r>
        </a:p>
      </dsp:txBody>
      <dsp:txXfrm>
        <a:off x="4554997" y="1104168"/>
        <a:ext cx="1513254" cy="315035"/>
      </dsp:txXfrm>
    </dsp:sp>
    <dsp:sp modelId="{A63980B1-1431-4692-A9DD-4BD7D9A9D6D7}">
      <dsp:nvSpPr>
        <dsp:cNvPr id="0" name=""/>
        <dsp:cNvSpPr/>
      </dsp:nvSpPr>
      <dsp:spPr>
        <a:xfrm rot="20996465">
          <a:off x="1781268" y="2300315"/>
          <a:ext cx="622714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22714" y="145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2077057" y="2299249"/>
        <a:ext cx="31135" cy="31135"/>
      </dsp:txXfrm>
    </dsp:sp>
    <dsp:sp modelId="{C27EDBDB-5FAB-418F-A9FC-75040C2077A4}">
      <dsp:nvSpPr>
        <dsp:cNvPr id="0" name=""/>
        <dsp:cNvSpPr/>
      </dsp:nvSpPr>
      <dsp:spPr>
        <a:xfrm>
          <a:off x="2399196" y="1877220"/>
          <a:ext cx="1532856" cy="7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Y-Axis Assembly</a:t>
          </a:r>
        </a:p>
      </dsp:txBody>
      <dsp:txXfrm>
        <a:off x="2421644" y="1899668"/>
        <a:ext cx="1487960" cy="721532"/>
      </dsp:txXfrm>
    </dsp:sp>
    <dsp:sp modelId="{0C4D79A8-5375-465B-B15E-291D56D3F1A9}">
      <dsp:nvSpPr>
        <dsp:cNvPr id="0" name=""/>
        <dsp:cNvSpPr/>
      </dsp:nvSpPr>
      <dsp:spPr>
        <a:xfrm rot="20236436">
          <a:off x="3906248" y="2117527"/>
          <a:ext cx="664752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64752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222006" y="2115410"/>
        <a:ext cx="33237" cy="33237"/>
      </dsp:txXfrm>
    </dsp:sp>
    <dsp:sp modelId="{F5F21072-47B4-4031-9FF8-8D172ED10A8B}">
      <dsp:nvSpPr>
        <dsp:cNvPr id="0" name=""/>
        <dsp:cNvSpPr/>
      </dsp:nvSpPr>
      <dsp:spPr>
        <a:xfrm>
          <a:off x="4545196" y="1763927"/>
          <a:ext cx="1532856" cy="4793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Pen holder Assembly</a:t>
          </a:r>
        </a:p>
      </dsp:txBody>
      <dsp:txXfrm>
        <a:off x="4559237" y="1777968"/>
        <a:ext cx="1504774" cy="451311"/>
      </dsp:txXfrm>
    </dsp:sp>
    <dsp:sp modelId="{132AAE39-8680-4C83-B4E0-FA090DE7878E}">
      <dsp:nvSpPr>
        <dsp:cNvPr id="0" name=""/>
        <dsp:cNvSpPr/>
      </dsp:nvSpPr>
      <dsp:spPr>
        <a:xfrm rot="20091613">
          <a:off x="6045974" y="1845253"/>
          <a:ext cx="677300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77300" y="1450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6367691" y="1842823"/>
        <a:ext cx="33865" cy="33865"/>
      </dsp:txXfrm>
    </dsp:sp>
    <dsp:sp modelId="{77BC42E1-D3CC-4623-AB2C-C7ABF7578FB3}">
      <dsp:nvSpPr>
        <dsp:cNvPr id="0" name=""/>
        <dsp:cNvSpPr/>
      </dsp:nvSpPr>
      <dsp:spPr>
        <a:xfrm>
          <a:off x="6691195" y="1543970"/>
          <a:ext cx="1532856" cy="343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Pen and Pen holder</a:t>
          </a:r>
        </a:p>
      </dsp:txBody>
      <dsp:txXfrm>
        <a:off x="6701266" y="1554041"/>
        <a:ext cx="1512714" cy="323693"/>
      </dsp:txXfrm>
    </dsp:sp>
    <dsp:sp modelId="{0620A967-F196-4ED9-84D8-A6CA4886985E}">
      <dsp:nvSpPr>
        <dsp:cNvPr id="0" name=""/>
        <dsp:cNvSpPr/>
      </dsp:nvSpPr>
      <dsp:spPr>
        <a:xfrm rot="1230762">
          <a:off x="6057298" y="2103822"/>
          <a:ext cx="654651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54651" y="1450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6368258" y="2101957"/>
        <a:ext cx="32732" cy="32732"/>
      </dsp:txXfrm>
    </dsp:sp>
    <dsp:sp modelId="{EDA0ADBE-55D5-4ED1-AE3B-60C6BC9264D6}">
      <dsp:nvSpPr>
        <dsp:cNvPr id="0" name=""/>
        <dsp:cNvSpPr/>
      </dsp:nvSpPr>
      <dsp:spPr>
        <a:xfrm>
          <a:off x="6691195" y="2002769"/>
          <a:ext cx="1532856" cy="460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Servo motor and holder</a:t>
          </a:r>
        </a:p>
      </dsp:txBody>
      <dsp:txXfrm>
        <a:off x="6704683" y="2016257"/>
        <a:ext cx="1505880" cy="433532"/>
      </dsp:txXfrm>
    </dsp:sp>
    <dsp:sp modelId="{E9816591-FC67-4660-B931-442BED820D9F}">
      <dsp:nvSpPr>
        <dsp:cNvPr id="0" name=""/>
        <dsp:cNvSpPr/>
      </dsp:nvSpPr>
      <dsp:spPr>
        <a:xfrm rot="1551516">
          <a:off x="3897942" y="2394522"/>
          <a:ext cx="681365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81365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221590" y="2391990"/>
        <a:ext cx="34068" cy="34068"/>
      </dsp:txXfrm>
    </dsp:sp>
    <dsp:sp modelId="{0CE411D0-48A1-4958-9B6C-61839C4CE9BB}">
      <dsp:nvSpPr>
        <dsp:cNvPr id="0" name=""/>
        <dsp:cNvSpPr/>
      </dsp:nvSpPr>
      <dsp:spPr>
        <a:xfrm>
          <a:off x="4545196" y="2358285"/>
          <a:ext cx="1532856" cy="3986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Y-Axis rack and rods</a:t>
          </a:r>
        </a:p>
      </dsp:txBody>
      <dsp:txXfrm>
        <a:off x="4556872" y="2369961"/>
        <a:ext cx="1509504" cy="375305"/>
      </dsp:txXfrm>
    </dsp:sp>
    <dsp:sp modelId="{BC0F0F88-3240-423B-ABF9-C76A02616BE9}">
      <dsp:nvSpPr>
        <dsp:cNvPr id="0" name=""/>
        <dsp:cNvSpPr/>
      </dsp:nvSpPr>
      <dsp:spPr>
        <a:xfrm rot="3093911">
          <a:off x="1599447" y="2741011"/>
          <a:ext cx="986356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986356" y="145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2067966" y="2730854"/>
        <a:ext cx="49317" cy="49317"/>
      </dsp:txXfrm>
    </dsp:sp>
    <dsp:sp modelId="{BBC4904A-C16B-430F-94B8-CCB13BEBDAE6}">
      <dsp:nvSpPr>
        <dsp:cNvPr id="0" name=""/>
        <dsp:cNvSpPr/>
      </dsp:nvSpPr>
      <dsp:spPr>
        <a:xfrm>
          <a:off x="2399196" y="2758613"/>
          <a:ext cx="1532856" cy="7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Electrical Module</a:t>
          </a:r>
        </a:p>
      </dsp:txBody>
      <dsp:txXfrm>
        <a:off x="2421644" y="2781061"/>
        <a:ext cx="1487960" cy="721532"/>
      </dsp:txXfrm>
    </dsp:sp>
    <dsp:sp modelId="{D11DB748-835C-4B2E-BBBB-BDF28893ACC9}">
      <dsp:nvSpPr>
        <dsp:cNvPr id="0" name=""/>
        <dsp:cNvSpPr/>
      </dsp:nvSpPr>
      <dsp:spPr>
        <a:xfrm rot="4179621">
          <a:off x="1210620" y="3181707"/>
          <a:ext cx="1764009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1764009" y="145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2048525" y="3152109"/>
        <a:ext cx="88200" cy="88200"/>
      </dsp:txXfrm>
    </dsp:sp>
    <dsp:sp modelId="{24B5D688-128E-4FE9-A188-65D7AA67AA15}">
      <dsp:nvSpPr>
        <dsp:cNvPr id="0" name=""/>
        <dsp:cNvSpPr/>
      </dsp:nvSpPr>
      <dsp:spPr>
        <a:xfrm>
          <a:off x="2399196" y="3640006"/>
          <a:ext cx="1532856" cy="7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Slider block</a:t>
          </a:r>
        </a:p>
      </dsp:txBody>
      <dsp:txXfrm>
        <a:off x="2421644" y="3662454"/>
        <a:ext cx="1487960" cy="721532"/>
      </dsp:txXfrm>
    </dsp:sp>
    <dsp:sp modelId="{AC95CC80-0461-43AE-BB15-4D074DAED5BE}">
      <dsp:nvSpPr>
        <dsp:cNvPr id="0" name=""/>
        <dsp:cNvSpPr/>
      </dsp:nvSpPr>
      <dsp:spPr>
        <a:xfrm rot="19121181">
          <a:off x="3830465" y="3739259"/>
          <a:ext cx="816318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816318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218217" y="3733353"/>
        <a:ext cx="40815" cy="40815"/>
      </dsp:txXfrm>
    </dsp:sp>
    <dsp:sp modelId="{09C90483-F72B-4AA0-A5B9-484D184DD187}">
      <dsp:nvSpPr>
        <dsp:cNvPr id="0" name=""/>
        <dsp:cNvSpPr/>
      </dsp:nvSpPr>
      <dsp:spPr>
        <a:xfrm>
          <a:off x="4545196" y="3291288"/>
          <a:ext cx="1532856" cy="386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Bearings</a:t>
          </a:r>
          <a:endParaRPr lang="en-US" sz="1400" kern="1200" dirty="0"/>
        </a:p>
      </dsp:txBody>
      <dsp:txXfrm>
        <a:off x="4556502" y="3302594"/>
        <a:ext cx="1510244" cy="363414"/>
      </dsp:txXfrm>
    </dsp:sp>
    <dsp:sp modelId="{A1A12EAF-9EAC-4E79-A59F-40A2F1865102}">
      <dsp:nvSpPr>
        <dsp:cNvPr id="0" name=""/>
        <dsp:cNvSpPr/>
      </dsp:nvSpPr>
      <dsp:spPr>
        <a:xfrm rot="76048">
          <a:off x="3931978" y="4015501"/>
          <a:ext cx="613292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13292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223292" y="4014670"/>
        <a:ext cx="30664" cy="30664"/>
      </dsp:txXfrm>
    </dsp:sp>
    <dsp:sp modelId="{B1287243-A217-4500-A026-5FCB863C9450}">
      <dsp:nvSpPr>
        <dsp:cNvPr id="0" name=""/>
        <dsp:cNvSpPr/>
      </dsp:nvSpPr>
      <dsp:spPr>
        <a:xfrm>
          <a:off x="4545196" y="3792280"/>
          <a:ext cx="1532856" cy="489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Stepper Motors Assembly</a:t>
          </a:r>
        </a:p>
      </dsp:txBody>
      <dsp:txXfrm>
        <a:off x="4559519" y="3806603"/>
        <a:ext cx="1504210" cy="460365"/>
      </dsp:txXfrm>
    </dsp:sp>
    <dsp:sp modelId="{2DF20F70-CC7D-4A0F-B56D-73FCA166AB77}">
      <dsp:nvSpPr>
        <dsp:cNvPr id="0" name=""/>
        <dsp:cNvSpPr/>
      </dsp:nvSpPr>
      <dsp:spPr>
        <a:xfrm rot="20164765">
          <a:off x="6049247" y="3886298"/>
          <a:ext cx="670754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70754" y="1450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6367855" y="3884031"/>
        <a:ext cx="33537" cy="33537"/>
      </dsp:txXfrm>
    </dsp:sp>
    <dsp:sp modelId="{D76B5A02-0EEE-432F-8639-9C987F48638D}">
      <dsp:nvSpPr>
        <dsp:cNvPr id="0" name=""/>
        <dsp:cNvSpPr/>
      </dsp:nvSpPr>
      <dsp:spPr>
        <a:xfrm>
          <a:off x="6691195" y="3617174"/>
          <a:ext cx="1532856" cy="295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Stepper Motors</a:t>
          </a:r>
        </a:p>
      </dsp:txBody>
      <dsp:txXfrm>
        <a:off x="6699843" y="3625822"/>
        <a:ext cx="1515560" cy="277985"/>
      </dsp:txXfrm>
    </dsp:sp>
    <dsp:sp modelId="{47151306-6DD9-4D5C-A5AD-3E57AA536BE7}">
      <dsp:nvSpPr>
        <dsp:cNvPr id="0" name=""/>
        <dsp:cNvSpPr/>
      </dsp:nvSpPr>
      <dsp:spPr>
        <a:xfrm rot="1109841">
          <a:off x="6061352" y="4124845"/>
          <a:ext cx="646544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646544" y="1450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6368460" y="4123184"/>
        <a:ext cx="32327" cy="32327"/>
      </dsp:txXfrm>
    </dsp:sp>
    <dsp:sp modelId="{0B5724A8-0958-412B-8249-13909C56EE4C}">
      <dsp:nvSpPr>
        <dsp:cNvPr id="0" name=""/>
        <dsp:cNvSpPr/>
      </dsp:nvSpPr>
      <dsp:spPr>
        <a:xfrm>
          <a:off x="6691195" y="4027420"/>
          <a:ext cx="1532856" cy="428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Motor holders and bushings</a:t>
          </a:r>
        </a:p>
      </dsp:txBody>
      <dsp:txXfrm>
        <a:off x="6703759" y="4039984"/>
        <a:ext cx="1507728" cy="403849"/>
      </dsp:txXfrm>
    </dsp:sp>
    <dsp:sp modelId="{4A1BA82E-0457-49FF-941C-6CF98C3483F9}">
      <dsp:nvSpPr>
        <dsp:cNvPr id="0" name=""/>
        <dsp:cNvSpPr/>
      </dsp:nvSpPr>
      <dsp:spPr>
        <a:xfrm rot="2521262">
          <a:off x="3825956" y="4284960"/>
          <a:ext cx="825337" cy="29003"/>
        </a:xfrm>
        <a:custGeom>
          <a:avLst/>
          <a:gdLst/>
          <a:ahLst/>
          <a:cxnLst/>
          <a:rect l="0" t="0" r="0" b="0"/>
          <a:pathLst>
            <a:path>
              <a:moveTo>
                <a:pt x="0" y="14501"/>
              </a:moveTo>
              <a:lnTo>
                <a:pt x="825337" y="145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217991" y="4278828"/>
        <a:ext cx="41266" cy="41266"/>
      </dsp:txXfrm>
    </dsp:sp>
    <dsp:sp modelId="{40DA0A0A-2A8F-4BCA-B052-5CAF6E708D08}">
      <dsp:nvSpPr>
        <dsp:cNvPr id="0" name=""/>
        <dsp:cNvSpPr/>
      </dsp:nvSpPr>
      <dsp:spPr>
        <a:xfrm>
          <a:off x="4545196" y="4396256"/>
          <a:ext cx="1532856" cy="3588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/>
            <a:t>Threaded inserts</a:t>
          </a:r>
        </a:p>
      </dsp:txBody>
      <dsp:txXfrm>
        <a:off x="4555708" y="4406768"/>
        <a:ext cx="1511832" cy="337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Slider%20Ass'y/FEA%20Report/index.htm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412" y="0"/>
            <a:ext cx="12187588" cy="6857783"/>
          </a:xfrm>
          <a:prstGeom prst="roundRect">
            <a:avLst>
              <a:gd name="adj" fmla="val 7426"/>
            </a:avLst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CD8D5-E66E-4A59-B697-C32E4D3E48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cnc plotter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F8AB-D2F0-42E5-82CD-3D54B7271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CADD24328 - Catia term Project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F98A830-F7BF-46EB-A2A2-A30C835E0E82}"/>
              </a:ext>
            </a:extLst>
          </p:cNvPr>
          <p:cNvSpPr txBox="1">
            <a:spLocks/>
          </p:cNvSpPr>
          <p:nvPr/>
        </p:nvSpPr>
        <p:spPr>
          <a:xfrm>
            <a:off x="6272211" y="5349875"/>
            <a:ext cx="5132070" cy="83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Presented by: Sandeep singh – 991490328</a:t>
            </a:r>
            <a:br>
              <a:rPr lang="en-CA" dirty="0"/>
            </a:br>
            <a:r>
              <a:rPr lang="en-CA" dirty="0"/>
              <a:t>Professor: Fereydoon diba</a:t>
            </a:r>
          </a:p>
        </p:txBody>
      </p:sp>
    </p:spTree>
    <p:extLst>
      <p:ext uri="{BB962C8B-B14F-4D97-AF65-F5344CB8AC3E}">
        <p14:creationId xmlns:p14="http://schemas.microsoft.com/office/powerpoint/2010/main" val="1632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0B10-E723-4021-AE36-02A5349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251" y="491489"/>
            <a:ext cx="9905998" cy="1022133"/>
          </a:xfrm>
        </p:spPr>
        <p:txBody>
          <a:bodyPr/>
          <a:lstStyle/>
          <a:p>
            <a:pPr algn="ctr"/>
            <a:r>
              <a:rPr lang="en-CA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E8E6-92FB-4004-B61E-B74AC550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585749"/>
            <a:ext cx="9905999" cy="619443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Please feel free to ask questions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CA01708-06C1-4F15-BF22-7EB036A1829F}"/>
              </a:ext>
            </a:extLst>
          </p:cNvPr>
          <p:cNvSpPr/>
          <p:nvPr/>
        </p:nvSpPr>
        <p:spPr>
          <a:xfrm>
            <a:off x="2133600" y="1308589"/>
            <a:ext cx="7762875" cy="4293292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B2FC16-F070-48CE-A56E-6D4BBF92FE60}"/>
              </a:ext>
            </a:extLst>
          </p:cNvPr>
          <p:cNvSpPr txBox="1">
            <a:spLocks/>
          </p:cNvSpPr>
          <p:nvPr/>
        </p:nvSpPr>
        <p:spPr>
          <a:xfrm>
            <a:off x="825508" y="6508533"/>
            <a:ext cx="10291672" cy="30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1400" dirty="0" smtClean="0"/>
              <a:t>Manufacturing of the </a:t>
            </a:r>
            <a:r>
              <a:rPr lang="en-CA" sz="1400" dirty="0"/>
              <a:t>project was a team </a:t>
            </a:r>
            <a:r>
              <a:rPr lang="en-CA" sz="1400" dirty="0" smtClean="0"/>
              <a:t>work, </a:t>
            </a:r>
            <a:r>
              <a:rPr lang="en-CA" sz="1400" dirty="0"/>
              <a:t>and I am very thankful to all who helped and motivated me all along the </a:t>
            </a:r>
            <a:r>
              <a:rPr lang="en-CA" sz="1400" dirty="0" smtClean="0"/>
              <a:t>progress.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0649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146FCA-76EB-4CC1-AC3E-03793BCA4B44}"/>
              </a:ext>
            </a:extLst>
          </p:cNvPr>
          <p:cNvSpPr/>
          <p:nvPr/>
        </p:nvSpPr>
        <p:spPr>
          <a:xfrm>
            <a:off x="5686750" y="1780674"/>
            <a:ext cx="5714992" cy="3936733"/>
          </a:xfrm>
          <a:prstGeom prst="roundRect">
            <a:avLst>
              <a:gd name="adj" fmla="val 4673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C6101-E4DB-4D67-8386-9CBD1714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743" y="652808"/>
            <a:ext cx="9905998" cy="1478570"/>
          </a:xfrm>
        </p:spPr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6097F-BDB2-4DFA-8179-946BDCCC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9" y="1937208"/>
            <a:ext cx="5024757" cy="4099497"/>
          </a:xfrm>
        </p:spPr>
        <p:txBody>
          <a:bodyPr>
            <a:normAutofit fontScale="92500"/>
          </a:bodyPr>
          <a:lstStyle/>
          <a:p>
            <a:r>
              <a:rPr lang="en-CA" sz="2000" dirty="0"/>
              <a:t>Project designed and modeled in CATIA.</a:t>
            </a:r>
          </a:p>
          <a:p>
            <a:r>
              <a:rPr lang="en-CA" sz="2000" dirty="0"/>
              <a:t>CNC Plotter - A handy machine to draw.</a:t>
            </a:r>
          </a:p>
          <a:p>
            <a:r>
              <a:rPr lang="en-CA" sz="2000" dirty="0"/>
              <a:t>Controlled by CNC programs generated by Mastercam.</a:t>
            </a:r>
          </a:p>
          <a:p>
            <a:r>
              <a:rPr lang="en-CA" sz="2000" dirty="0"/>
              <a:t>Arduino based actuators controlled.</a:t>
            </a:r>
          </a:p>
          <a:p>
            <a:r>
              <a:rPr lang="en-CA" sz="2000" dirty="0"/>
              <a:t>Easy to manufacture and replaceable parts.</a:t>
            </a:r>
          </a:p>
          <a:p>
            <a:r>
              <a:rPr lang="en-CA" sz="2000" dirty="0"/>
              <a:t>X, Y and Z Motors to draw on Letter size paper</a:t>
            </a:r>
            <a:r>
              <a:rPr lang="en-CA" sz="2000" dirty="0" smtClean="0"/>
              <a:t>.</a:t>
            </a:r>
          </a:p>
          <a:p>
            <a:r>
              <a:rPr lang="en-CA" sz="2000" dirty="0" smtClean="0"/>
              <a:t>Fine level of details in point of manufacturing and assembly</a:t>
            </a:r>
          </a:p>
        </p:txBody>
      </p:sp>
    </p:spTree>
    <p:extLst>
      <p:ext uri="{BB962C8B-B14F-4D97-AF65-F5344CB8AC3E}">
        <p14:creationId xmlns:p14="http://schemas.microsoft.com/office/powerpoint/2010/main" val="42472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AA7B-B57E-4716-97E8-A1B9352F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BF6F-C773-47EA-B1F9-0BC5E6B06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14028" cy="354171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Combination of mechanical and electrical spheres </a:t>
            </a:r>
            <a:br>
              <a:rPr lang="en-CA" dirty="0"/>
            </a:br>
            <a:r>
              <a:rPr lang="en-CA" dirty="0"/>
              <a:t>– as a small robot.</a:t>
            </a:r>
          </a:p>
          <a:p>
            <a:r>
              <a:rPr lang="en-CA" dirty="0"/>
              <a:t>Creative and useable at some point</a:t>
            </a:r>
          </a:p>
          <a:p>
            <a:r>
              <a:rPr lang="en-CA" dirty="0" smtClean="0"/>
              <a:t>Project- </a:t>
            </a:r>
            <a:r>
              <a:rPr lang="en-CA" dirty="0"/>
              <a:t>based </a:t>
            </a:r>
            <a:r>
              <a:rPr lang="en-CA" dirty="0" smtClean="0"/>
              <a:t>learning in </a:t>
            </a:r>
            <a:r>
              <a:rPr lang="en-CA" dirty="0"/>
              <a:t>fields of 3D modeling, drafting, simulation, advanced </a:t>
            </a:r>
            <a:r>
              <a:rPr lang="en-CA" dirty="0" smtClean="0"/>
              <a:t>manufacturing processed and programming.</a:t>
            </a:r>
            <a:endParaRPr lang="en-CA" dirty="0"/>
          </a:p>
          <a:p>
            <a:r>
              <a:rPr lang="en-CA" dirty="0" smtClean="0"/>
              <a:t>Medium </a:t>
            </a:r>
            <a:r>
              <a:rPr lang="en-CA" dirty="0"/>
              <a:t>scale projects helps building up strong base for large projects</a:t>
            </a:r>
            <a:r>
              <a:rPr lang="en-CA" dirty="0" smtClean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185DD-29A8-490F-AFA6-1DD89B6A1F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6650" y="678168"/>
            <a:ext cx="3798073" cy="575753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827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95" y="313927"/>
            <a:ext cx="3656475" cy="597705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57" y="1681849"/>
            <a:ext cx="4470763" cy="421372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25F15-AE2B-46D7-A820-CC5B8F4D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parts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A7E5733-AA01-4D11-B7BB-9AD9A5458F91}"/>
              </a:ext>
            </a:extLst>
          </p:cNvPr>
          <p:cNvSpPr/>
          <p:nvPr/>
        </p:nvSpPr>
        <p:spPr>
          <a:xfrm>
            <a:off x="3436219" y="2097087"/>
            <a:ext cx="2175957" cy="120547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1B6ED-96CD-4575-90EB-C53766A0E2DF}"/>
              </a:ext>
            </a:extLst>
          </p:cNvPr>
          <p:cNvSpPr txBox="1"/>
          <p:nvPr/>
        </p:nvSpPr>
        <p:spPr>
          <a:xfrm>
            <a:off x="5603944" y="181816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 Phase 5V Stepper Motors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3067F-50CA-437A-BAD1-C2D975EFB90D}"/>
              </a:ext>
            </a:extLst>
          </p:cNvPr>
          <p:cNvSpPr txBox="1"/>
          <p:nvPr/>
        </p:nvSpPr>
        <p:spPr>
          <a:xfrm>
            <a:off x="5576239" y="32633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Linear Bearings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54247C9-B8B4-4F60-9FAB-FB0DFFF3C494}"/>
              </a:ext>
            </a:extLst>
          </p:cNvPr>
          <p:cNvSpPr/>
          <p:nvPr/>
        </p:nvSpPr>
        <p:spPr>
          <a:xfrm>
            <a:off x="3994922" y="3364237"/>
            <a:ext cx="1609022" cy="167655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15236-46E9-403E-9ED8-CCA816F9C90B}"/>
              </a:ext>
            </a:extLst>
          </p:cNvPr>
          <p:cNvSpPr txBox="1"/>
          <p:nvPr/>
        </p:nvSpPr>
        <p:spPr>
          <a:xfrm>
            <a:off x="5535807" y="25950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Racks and pinions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95B0C-52D0-4E77-BA65-612B30F666AC}"/>
              </a:ext>
            </a:extLst>
          </p:cNvPr>
          <p:cNvSpPr txBox="1"/>
          <p:nvPr/>
        </p:nvSpPr>
        <p:spPr>
          <a:xfrm>
            <a:off x="5729595" y="10935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Servo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29CEA-40AB-4020-96F2-F4FBD92B1A6E}"/>
              </a:ext>
            </a:extLst>
          </p:cNvPr>
          <p:cNvSpPr txBox="1"/>
          <p:nvPr/>
        </p:nvSpPr>
        <p:spPr>
          <a:xfrm>
            <a:off x="5603944" y="46772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Slider Block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A9156CE-7BD6-492B-BE30-A484596FEEFF}"/>
              </a:ext>
            </a:extLst>
          </p:cNvPr>
          <p:cNvSpPr/>
          <p:nvPr/>
        </p:nvSpPr>
        <p:spPr>
          <a:xfrm rot="522400">
            <a:off x="3627533" y="4630714"/>
            <a:ext cx="1945210" cy="163235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Arrow: Left 13">
            <a:extLst>
              <a:ext uri="{FF2B5EF4-FFF2-40B4-BE49-F238E27FC236}">
                <a16:creationId xmlns:a16="http://schemas.microsoft.com/office/drawing/2014/main" id="{5A7E5733-AA01-4D11-B7BB-9AD9A5458F91}"/>
              </a:ext>
            </a:extLst>
          </p:cNvPr>
          <p:cNvSpPr/>
          <p:nvPr/>
        </p:nvSpPr>
        <p:spPr>
          <a:xfrm rot="11129619">
            <a:off x="6979325" y="1277926"/>
            <a:ext cx="1246887" cy="130590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Arrow: Left 13">
            <a:extLst>
              <a:ext uri="{FF2B5EF4-FFF2-40B4-BE49-F238E27FC236}">
                <a16:creationId xmlns:a16="http://schemas.microsoft.com/office/drawing/2014/main" id="{5A7E5733-AA01-4D11-B7BB-9AD9A5458F91}"/>
              </a:ext>
            </a:extLst>
          </p:cNvPr>
          <p:cNvSpPr/>
          <p:nvPr/>
        </p:nvSpPr>
        <p:spPr>
          <a:xfrm rot="21408974">
            <a:off x="3544425" y="2766509"/>
            <a:ext cx="2027360" cy="132124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29CEA-40AB-4020-96F2-F4FBD92B1A6E}"/>
              </a:ext>
            </a:extLst>
          </p:cNvPr>
          <p:cNvSpPr txBox="1"/>
          <p:nvPr/>
        </p:nvSpPr>
        <p:spPr>
          <a:xfrm>
            <a:off x="5666770" y="387569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Pen Holder and Assembly</a:t>
            </a:r>
            <a:endParaRPr lang="en-CA" dirty="0"/>
          </a:p>
        </p:txBody>
      </p:sp>
      <p:sp>
        <p:nvSpPr>
          <p:cNvPr id="25" name="Arrow: Left 13">
            <a:extLst>
              <a:ext uri="{FF2B5EF4-FFF2-40B4-BE49-F238E27FC236}">
                <a16:creationId xmlns:a16="http://schemas.microsoft.com/office/drawing/2014/main" id="{5A7E5733-AA01-4D11-B7BB-9AD9A5458F91}"/>
              </a:ext>
            </a:extLst>
          </p:cNvPr>
          <p:cNvSpPr/>
          <p:nvPr/>
        </p:nvSpPr>
        <p:spPr>
          <a:xfrm rot="10070385">
            <a:off x="7170586" y="3794008"/>
            <a:ext cx="1246887" cy="130590"/>
          </a:xfrm>
          <a:prstGeom prst="leftArrow">
            <a:avLst>
              <a:gd name="adj1" fmla="val 50000"/>
              <a:gd name="adj2" fmla="val 122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76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EF3267-B372-438D-955F-8BD812E2EF53}"/>
              </a:ext>
            </a:extLst>
          </p:cNvPr>
          <p:cNvSpPr/>
          <p:nvPr/>
        </p:nvSpPr>
        <p:spPr>
          <a:xfrm>
            <a:off x="1141413" y="789272"/>
            <a:ext cx="9660174" cy="5594589"/>
          </a:xfrm>
          <a:prstGeom prst="roundRect">
            <a:avLst>
              <a:gd name="adj" fmla="val 3472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EE2B7-D445-4C50-A29B-11EFDA2E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2E759-F76F-4464-A9B3-9BFD7018F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841468"/>
              </p:ext>
            </p:extLst>
          </p:nvPr>
        </p:nvGraphicFramePr>
        <p:xfrm>
          <a:off x="1762125" y="1685924"/>
          <a:ext cx="8477250" cy="475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6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590E-500F-4F39-BD3E-38A7987D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2768"/>
            <a:ext cx="9905998" cy="1478570"/>
          </a:xfrm>
        </p:spPr>
        <p:txBody>
          <a:bodyPr/>
          <a:lstStyle/>
          <a:p>
            <a:r>
              <a:rPr lang="en-CA" dirty="0"/>
              <a:t>Simulation</a:t>
            </a:r>
          </a:p>
        </p:txBody>
      </p:sp>
      <p:pic>
        <p:nvPicPr>
          <p:cNvPr id="4" name="abc">
            <a:hlinkClick r:id="" action="ppaction://media"/>
            <a:extLst>
              <a:ext uri="{FF2B5EF4-FFF2-40B4-BE49-F238E27FC236}">
                <a16:creationId xmlns:a16="http://schemas.microsoft.com/office/drawing/2014/main" id="{90CC16F9-877D-4CAA-B9D3-E1A65E9468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12000" contrast="21000"/>
          </a:blip>
          <a:srcRect l="9378"/>
          <a:stretch/>
        </p:blipFill>
        <p:spPr>
          <a:xfrm>
            <a:off x="2514600" y="1628117"/>
            <a:ext cx="7383780" cy="4611365"/>
          </a:xfr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94686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2E09-A583-4BB2-9488-2D8D5F6F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 stress analysis of slider block</a:t>
            </a:r>
          </a:p>
        </p:txBody>
      </p:sp>
      <p:pic>
        <p:nvPicPr>
          <p:cNvPr id="4" name="simulation">
            <a:hlinkClick r:id="" action="ppaction://media"/>
            <a:extLst>
              <a:ext uri="{FF2B5EF4-FFF2-40B4-BE49-F238E27FC236}">
                <a16:creationId xmlns:a16="http://schemas.microsoft.com/office/drawing/2014/main" id="{01509CDE-3696-4698-A64D-C05AD43CD7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12000" contrast="21000"/>
          </a:blip>
          <a:srcRect l="14026"/>
          <a:stretch/>
        </p:blipFill>
        <p:spPr>
          <a:xfrm>
            <a:off x="2321068" y="1718390"/>
            <a:ext cx="7097252" cy="4512928"/>
          </a:xfrm>
          <a:effectLst>
            <a:softEdge rad="152400"/>
          </a:effectLst>
        </p:spPr>
      </p:pic>
      <p:sp>
        <p:nvSpPr>
          <p:cNvPr id="5" name="Rounded Rectangle 4">
            <a:hlinkClick r:id="rId5" action="ppaction://hlinkfile"/>
          </p:cNvPr>
          <p:cNvSpPr/>
          <p:nvPr/>
        </p:nvSpPr>
        <p:spPr>
          <a:xfrm>
            <a:off x="9878199" y="5707781"/>
            <a:ext cx="1265464" cy="361205"/>
          </a:xfrm>
          <a:prstGeom prst="roundRect">
            <a:avLst>
              <a:gd name="adj" fmla="val 29991"/>
            </a:avLst>
          </a:prstGeom>
          <a:solidFill>
            <a:schemeClr val="accent2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bg1"/>
                </a:solidFill>
              </a:rPr>
              <a:t>Report Link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F076-C984-4419-8D4D-6144595E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3136"/>
            <a:ext cx="9905998" cy="1182688"/>
          </a:xfrm>
        </p:spPr>
        <p:txBody>
          <a:bodyPr/>
          <a:lstStyle/>
          <a:p>
            <a:r>
              <a:rPr lang="en-CA" dirty="0"/>
              <a:t>Detailed drawings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D7C1DA-95EA-4B6A-A517-6176D8AC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0" y="1615823"/>
            <a:ext cx="3352800" cy="382703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Detail drawings </a:t>
            </a:r>
            <a:r>
              <a:rPr lang="en-CA" sz="1800" dirty="0"/>
              <a:t>donated as “</a:t>
            </a:r>
            <a:r>
              <a:rPr lang="en-CA" sz="1800" dirty="0" smtClean="0"/>
              <a:t>CNC-PLOTTER-xx”</a:t>
            </a:r>
          </a:p>
          <a:p>
            <a:r>
              <a:rPr lang="en-CA" sz="1800" dirty="0" smtClean="0"/>
              <a:t>Detailed parts donated as “CNC-PLT-Pxx”</a:t>
            </a:r>
          </a:p>
          <a:p>
            <a:r>
              <a:rPr lang="en-CA" sz="1800" dirty="0" smtClean="0"/>
              <a:t>Different drawings according to </a:t>
            </a:r>
            <a:r>
              <a:rPr lang="en-CA" sz="1800" dirty="0"/>
              <a:t>manufacturing processes – Waterjet, Laser Cutting, </a:t>
            </a:r>
            <a:r>
              <a:rPr lang="en-CA" sz="1800" dirty="0" smtClean="0"/>
              <a:t>and </a:t>
            </a:r>
            <a:r>
              <a:rPr lang="en-CA" sz="1800" dirty="0"/>
              <a:t>3D </a:t>
            </a:r>
            <a:r>
              <a:rPr lang="en-CA" sz="1800" dirty="0" smtClean="0"/>
              <a:t>printing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3" y="1486245"/>
            <a:ext cx="7078662" cy="50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F076-C984-4419-8D4D-6144595E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61" y="308007"/>
            <a:ext cx="9905998" cy="1182688"/>
          </a:xfrm>
        </p:spPr>
        <p:txBody>
          <a:bodyPr/>
          <a:lstStyle/>
          <a:p>
            <a:r>
              <a:rPr lang="en-CA" dirty="0" smtClean="0"/>
              <a:t>ASSEMBLY drawing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63" y="1309720"/>
            <a:ext cx="7235171" cy="5119656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4D7C1DA-95EA-4B6A-A517-6176D8AC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736" y="1309720"/>
            <a:ext cx="2963214" cy="3827033"/>
          </a:xfrm>
        </p:spPr>
        <p:txBody>
          <a:bodyPr>
            <a:normAutofit/>
          </a:bodyPr>
          <a:lstStyle/>
          <a:p>
            <a:r>
              <a:rPr lang="en-CA" sz="1800" dirty="0" smtClean="0"/>
              <a:t>Assemblies donated as “CNC-PLOTTER-Axx”</a:t>
            </a:r>
          </a:p>
          <a:p>
            <a:r>
              <a:rPr lang="en-CA" sz="1800" dirty="0" smtClean="0"/>
              <a:t>Separate drawings for Sub- Assemblies</a:t>
            </a:r>
          </a:p>
          <a:p>
            <a:r>
              <a:rPr lang="en-CA" sz="1800" dirty="0" smtClean="0"/>
              <a:t>Bill of materials contains part numbers</a:t>
            </a:r>
          </a:p>
          <a:p>
            <a:r>
              <a:rPr lang="en-CA" sz="1800" dirty="0" smtClean="0"/>
              <a:t>Notes for specific assembly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94789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290</TotalTime>
  <Words>243</Words>
  <Application>Microsoft Office PowerPoint</Application>
  <PresentationFormat>Widescreen</PresentationFormat>
  <Paragraphs>56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cnc plotter</vt:lpstr>
      <vt:lpstr>introduction</vt:lpstr>
      <vt:lpstr>Inspiration</vt:lpstr>
      <vt:lpstr>Main parts</vt:lpstr>
      <vt:lpstr>Assembly process</vt:lpstr>
      <vt:lpstr>Simulation</vt:lpstr>
      <vt:lpstr>Fea stress analysis of slider block</vt:lpstr>
      <vt:lpstr>Detailed drawings</vt:lpstr>
      <vt:lpstr>ASSEMBLY drawing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CADD</dc:title>
  <dc:creator>Sandeep Singh</dc:creator>
  <cp:lastModifiedBy>Windows User</cp:lastModifiedBy>
  <cp:revision>30</cp:revision>
  <dcterms:created xsi:type="dcterms:W3CDTF">2018-12-09T06:21:50Z</dcterms:created>
  <dcterms:modified xsi:type="dcterms:W3CDTF">2018-12-09T23:46:22Z</dcterms:modified>
</cp:coreProperties>
</file>